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21"/>
  </p:notesMasterIdLst>
  <p:handoutMasterIdLst>
    <p:handoutMasterId r:id="rId222"/>
  </p:handoutMasterIdLst>
  <p:sldIdLst>
    <p:sldId id="256" r:id="rId2"/>
    <p:sldId id="571" r:id="rId3"/>
    <p:sldId id="1349" r:id="rId4"/>
    <p:sldId id="540" r:id="rId5"/>
    <p:sldId id="268" r:id="rId6"/>
    <p:sldId id="269" r:id="rId7"/>
    <p:sldId id="564" r:id="rId8"/>
    <p:sldId id="275" r:id="rId9"/>
    <p:sldId id="276" r:id="rId10"/>
    <p:sldId id="1190" r:id="rId11"/>
    <p:sldId id="547" r:id="rId12"/>
    <p:sldId id="548" r:id="rId13"/>
    <p:sldId id="549" r:id="rId14"/>
    <p:sldId id="1191" r:id="rId15"/>
    <p:sldId id="1192" r:id="rId16"/>
    <p:sldId id="574" r:id="rId17"/>
    <p:sldId id="565" r:id="rId18"/>
    <p:sldId id="1193" r:id="rId19"/>
    <p:sldId id="551" r:id="rId20"/>
    <p:sldId id="552" r:id="rId21"/>
    <p:sldId id="553" r:id="rId22"/>
    <p:sldId id="1194" r:id="rId23"/>
    <p:sldId id="555" r:id="rId24"/>
    <p:sldId id="557" r:id="rId25"/>
    <p:sldId id="556" r:id="rId26"/>
    <p:sldId id="289" r:id="rId27"/>
    <p:sldId id="290" r:id="rId28"/>
    <p:sldId id="577" r:id="rId29"/>
    <p:sldId id="1182" r:id="rId30"/>
    <p:sldId id="1195" r:id="rId31"/>
    <p:sldId id="1196" r:id="rId32"/>
    <p:sldId id="1197" r:id="rId33"/>
    <p:sldId id="1198" r:id="rId34"/>
    <p:sldId id="1199" r:id="rId35"/>
    <p:sldId id="1200" r:id="rId36"/>
    <p:sldId id="1201" r:id="rId37"/>
    <p:sldId id="293" r:id="rId38"/>
    <p:sldId id="1202" r:id="rId39"/>
    <p:sldId id="296" r:id="rId40"/>
    <p:sldId id="297" r:id="rId41"/>
    <p:sldId id="298" r:id="rId42"/>
    <p:sldId id="1183" r:id="rId43"/>
    <p:sldId id="1203" r:id="rId44"/>
    <p:sldId id="301" r:id="rId45"/>
    <p:sldId id="303" r:id="rId46"/>
    <p:sldId id="304" r:id="rId47"/>
    <p:sldId id="305" r:id="rId48"/>
    <p:sldId id="328" r:id="rId49"/>
    <p:sldId id="1204" r:id="rId50"/>
    <p:sldId id="1205" r:id="rId51"/>
    <p:sldId id="332" r:id="rId52"/>
    <p:sldId id="1187" r:id="rId53"/>
    <p:sldId id="1188" r:id="rId54"/>
    <p:sldId id="1212" r:id="rId55"/>
    <p:sldId id="1213" r:id="rId56"/>
    <p:sldId id="1214" r:id="rId57"/>
    <p:sldId id="1215" r:id="rId58"/>
    <p:sldId id="1217" r:id="rId59"/>
    <p:sldId id="1220" r:id="rId60"/>
    <p:sldId id="1219" r:id="rId61"/>
    <p:sldId id="1216" r:id="rId62"/>
    <p:sldId id="1222" r:id="rId63"/>
    <p:sldId id="1221" r:id="rId64"/>
    <p:sldId id="1218" r:id="rId65"/>
    <p:sldId id="1224" r:id="rId66"/>
    <p:sldId id="582" r:id="rId67"/>
    <p:sldId id="1225" r:id="rId68"/>
    <p:sldId id="1226" r:id="rId69"/>
    <p:sldId id="1227" r:id="rId70"/>
    <p:sldId id="1228" r:id="rId71"/>
    <p:sldId id="1229" r:id="rId72"/>
    <p:sldId id="1230" r:id="rId73"/>
    <p:sldId id="1231" r:id="rId74"/>
    <p:sldId id="1232" r:id="rId75"/>
    <p:sldId id="1234" r:id="rId76"/>
    <p:sldId id="1235" r:id="rId77"/>
    <p:sldId id="1236" r:id="rId78"/>
    <p:sldId id="1237" r:id="rId79"/>
    <p:sldId id="1240" r:id="rId80"/>
    <p:sldId id="1241" r:id="rId81"/>
    <p:sldId id="1350" r:id="rId82"/>
    <p:sldId id="1242" r:id="rId83"/>
    <p:sldId id="1246" r:id="rId84"/>
    <p:sldId id="1243" r:id="rId85"/>
    <p:sldId id="1245" r:id="rId86"/>
    <p:sldId id="1249" r:id="rId87"/>
    <p:sldId id="1250" r:id="rId88"/>
    <p:sldId id="1251" r:id="rId89"/>
    <p:sldId id="1253" r:id="rId90"/>
    <p:sldId id="1254" r:id="rId91"/>
    <p:sldId id="1255" r:id="rId92"/>
    <p:sldId id="1260" r:id="rId93"/>
    <p:sldId id="1276" r:id="rId94"/>
    <p:sldId id="1244" r:id="rId95"/>
    <p:sldId id="1261" r:id="rId96"/>
    <p:sldId id="1262" r:id="rId97"/>
    <p:sldId id="1263" r:id="rId98"/>
    <p:sldId id="1264" r:id="rId99"/>
    <p:sldId id="1265" r:id="rId100"/>
    <p:sldId id="1266" r:id="rId101"/>
    <p:sldId id="1335" r:id="rId102"/>
    <p:sldId id="1269" r:id="rId103"/>
    <p:sldId id="1267" r:id="rId104"/>
    <p:sldId id="1271" r:id="rId105"/>
    <p:sldId id="1268" r:id="rId106"/>
    <p:sldId id="1272" r:id="rId107"/>
    <p:sldId id="1270" r:id="rId108"/>
    <p:sldId id="1273" r:id="rId109"/>
    <p:sldId id="1274" r:id="rId110"/>
    <p:sldId id="1275" r:id="rId111"/>
    <p:sldId id="1279" r:id="rId112"/>
    <p:sldId id="1278" r:id="rId113"/>
    <p:sldId id="1259" r:id="rId114"/>
    <p:sldId id="1280" r:id="rId115"/>
    <p:sldId id="1281" r:id="rId116"/>
    <p:sldId id="1282" r:id="rId117"/>
    <p:sldId id="1283" r:id="rId118"/>
    <p:sldId id="595" r:id="rId119"/>
    <p:sldId id="1284" r:id="rId120"/>
    <p:sldId id="1285" r:id="rId121"/>
    <p:sldId id="1286" r:id="rId122"/>
    <p:sldId id="1287" r:id="rId123"/>
    <p:sldId id="1288" r:id="rId124"/>
    <p:sldId id="1289" r:id="rId125"/>
    <p:sldId id="1290" r:id="rId126"/>
    <p:sldId id="1301" r:id="rId127"/>
    <p:sldId id="1302" r:id="rId128"/>
    <p:sldId id="1303" r:id="rId129"/>
    <p:sldId id="1304" r:id="rId130"/>
    <p:sldId id="1324" r:id="rId131"/>
    <p:sldId id="1306" r:id="rId132"/>
    <p:sldId id="1307" r:id="rId133"/>
    <p:sldId id="1308" r:id="rId134"/>
    <p:sldId id="1309" r:id="rId135"/>
    <p:sldId id="1310" r:id="rId136"/>
    <p:sldId id="1315" r:id="rId137"/>
    <p:sldId id="1316" r:id="rId138"/>
    <p:sldId id="1311" r:id="rId139"/>
    <p:sldId id="1317" r:id="rId140"/>
    <p:sldId id="1319" r:id="rId141"/>
    <p:sldId id="1292" r:id="rId142"/>
    <p:sldId id="1293" r:id="rId143"/>
    <p:sldId id="1294" r:id="rId144"/>
    <p:sldId id="1295" r:id="rId145"/>
    <p:sldId id="1296" r:id="rId146"/>
    <p:sldId id="1297" r:id="rId147"/>
    <p:sldId id="1298" r:id="rId148"/>
    <p:sldId id="1299" r:id="rId149"/>
    <p:sldId id="1318" r:id="rId150"/>
    <p:sldId id="1320" r:id="rId151"/>
    <p:sldId id="1325" r:id="rId152"/>
    <p:sldId id="1326" r:id="rId153"/>
    <p:sldId id="425" r:id="rId154"/>
    <p:sldId id="430" r:id="rId155"/>
    <p:sldId id="431" r:id="rId156"/>
    <p:sldId id="433" r:id="rId157"/>
    <p:sldId id="1327" r:id="rId158"/>
    <p:sldId id="1328" r:id="rId159"/>
    <p:sldId id="434" r:id="rId160"/>
    <p:sldId id="438" r:id="rId161"/>
    <p:sldId id="591" r:id="rId162"/>
    <p:sldId id="439" r:id="rId163"/>
    <p:sldId id="1329" r:id="rId164"/>
    <p:sldId id="1331" r:id="rId165"/>
    <p:sldId id="454" r:id="rId166"/>
    <p:sldId id="459" r:id="rId167"/>
    <p:sldId id="1189" r:id="rId168"/>
    <p:sldId id="1176" r:id="rId169"/>
    <p:sldId id="1177" r:id="rId170"/>
    <p:sldId id="469" r:id="rId171"/>
    <p:sldId id="465" r:id="rId172"/>
    <p:sldId id="471" r:id="rId173"/>
    <p:sldId id="1179" r:id="rId174"/>
    <p:sldId id="1180" r:id="rId175"/>
    <p:sldId id="473" r:id="rId176"/>
    <p:sldId id="474" r:id="rId177"/>
    <p:sldId id="477" r:id="rId178"/>
    <p:sldId id="1178" r:id="rId179"/>
    <p:sldId id="1181" r:id="rId180"/>
    <p:sldId id="1332" r:id="rId181"/>
    <p:sldId id="487" r:id="rId182"/>
    <p:sldId id="1330" r:id="rId183"/>
    <p:sldId id="489" r:id="rId184"/>
    <p:sldId id="1333" r:id="rId185"/>
    <p:sldId id="514" r:id="rId186"/>
    <p:sldId id="515" r:id="rId187"/>
    <p:sldId id="1334" r:id="rId188"/>
    <p:sldId id="1337" r:id="rId189"/>
    <p:sldId id="1340" r:id="rId190"/>
    <p:sldId id="1338" r:id="rId191"/>
    <p:sldId id="1339" r:id="rId192"/>
    <p:sldId id="492" r:id="rId193"/>
    <p:sldId id="1348" r:id="rId194"/>
    <p:sldId id="1347" r:id="rId195"/>
    <p:sldId id="497" r:id="rId196"/>
    <p:sldId id="499" r:id="rId197"/>
    <p:sldId id="500" r:id="rId198"/>
    <p:sldId id="1341" r:id="rId199"/>
    <p:sldId id="1346" r:id="rId200"/>
    <p:sldId id="507" r:id="rId201"/>
    <p:sldId id="594" r:id="rId202"/>
    <p:sldId id="512" r:id="rId203"/>
    <p:sldId id="513" r:id="rId204"/>
    <p:sldId id="510" r:id="rId205"/>
    <p:sldId id="1342" r:id="rId206"/>
    <p:sldId id="1161" r:id="rId207"/>
    <p:sldId id="1343" r:id="rId208"/>
    <p:sldId id="1344" r:id="rId209"/>
    <p:sldId id="1345" r:id="rId210"/>
    <p:sldId id="1163" r:id="rId211"/>
    <p:sldId id="531" r:id="rId212"/>
    <p:sldId id="481" r:id="rId213"/>
    <p:sldId id="597" r:id="rId214"/>
    <p:sldId id="598" r:id="rId215"/>
    <p:sldId id="602" r:id="rId216"/>
    <p:sldId id="601" r:id="rId217"/>
    <p:sldId id="603" r:id="rId218"/>
    <p:sldId id="600" r:id="rId219"/>
    <p:sldId id="599" r:id="rId220"/>
  </p:sldIdLst>
  <p:sldSz cx="18288000" cy="10287000"/>
  <p:notesSz cx="6858000" cy="9144000"/>
  <p:custDataLst>
    <p:tags r:id="rId2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05C57-ED90-F54B-928E-04A5B432D491}" v="15" dt="2025-06-27T14:56:23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651"/>
    <p:restoredTop sz="94612"/>
  </p:normalViewPr>
  <p:slideViewPr>
    <p:cSldViewPr snapToGrid="0">
      <p:cViewPr varScale="1">
        <p:scale>
          <a:sx n="72" d="100"/>
          <a:sy n="72" d="100"/>
        </p:scale>
        <p:origin x="240" y="336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5/10/relationships/revisionInfo" Target="revisionInfo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microsoft.com/office/2018/10/relationships/authors" Target="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handoutMaster" Target="handoutMasters/handout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gs" Target="tags/tag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commentAuthors" Target="comment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11:19.0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38372 19839 12480,'0'-45'540,"0"19"-361,0-4-179,0 7 270,0-13 360,0-9-450,0 9 0,0 14-180,-9-8-720,6 15 450,-17-8 90,18 13-89,-19-1-1,9 9-360,-11-9 270,-9 11 630,6 0-450,-17 0 990,7 0 89,-9-20-269,0 5 0,-1-27 89,-10 7 91,8-11-451,-18 1-538,9-1 89,-2 11 270,14 2-810,-19 10 90,4 1 270,-32 9-670,11-7 760,13 17 0,21-3 1,-2 2-163,2 8 1,-2 2 296,-18 0 0,-2 1 90,1 4 0,-1 1-90,1-5 0,0-2-223,-5 1 0,-1-2 447,0-3 1,-1-2-45,0 1 0,0 0 0,-3 0 0,-1 0 45,0 0 0,-1 0-135,-1 0 0,0 0 45,2 0 0,-1 0-90,1 0 0,1 0 90,3 0 0,1 0-225,0 0 0,-2 0 135,-8 0 0,2 0-510,25 0 0,3 0 465,-11 0 0,1 0 0,8 5 0,0 1-10,-7-5 1,-2 0-81,-13 9 0,-4 0 180,-14-3 0,3-1 0,29 0 0,1 1-45,-23-1 0,3-2 45,34-4 0,2 0 45,-16 0 0,2 0-90,-22 0 0,6 0 650,12 0-560,-6 0 180,-20 0-91,0 0 261,0 0-350,0 0-90,0 10 0,0 2 0,10 11-90,3 0 864,19 0-1224,4-1 1122,8 1-672,13 0-58,0-10 148,22 7 271,-9-18-361,19 8-90,-9-10 270,2 10-90,6-8 270,-17 18-270,7-17 90,1 17-90,-8-18-450,7 19 360,1-9-180,-9 1 0,18-3 180,-17 0-90,18-7 180,-18 17-180,7-17 450,-9 17-270,-2-18 359,-8 19-449,7-9 90,-18 1-90,7 7-90,-9-7 1,-1 9 89,0 1 89,1 0-89,9 0 0,14-10 360,1 7-90,9-18-180,-11 18-180,0-7 270,1 10-360,-1-1 0,10-9 270,-7 17-180,8-14-90,-12 17 180,2-11-359,-11 11 448,-2 12-89,-1-6-89,3 4 268,1 0 1,-4-5-90,1 18 0,1-1 90,2 3-180,6 0 90,-6 8-90,19-18-180,-7-3 270,17 18-270,-17-12 270,7 37-572,0-38 482,3 13 0,10-17-180,-10 22 90,8 3 180,-8 18 0,10-9-90,0 12 90,0-11-215,0-32 1,0 0 214,0 34-45,-5-32 0,0 0-45,2 39 0,-7-19 0,10-5 180,-10 9-180,7-21 90,-17 21-90,18 1 0,-18-23 90,17 23 0,-7 0-180,10-3 135,0-18 0,0 2-135,0-6 0,0 1 90,-1 5 0,2 0-45,3-5 0,2-1-45,4 5 0,3-1 90,-1-8 0,1 0-90,4 8 0,-1 1 90,-4-9 0,-1 0 0,0 3 0,0 1-90,12 40 90,-17-40 0,1-1-90,13 33 135,-19-32 0,0-3-45,10 12 90,-11 26-90,0-35 0,0 14 90,0-19-90,0 20 0,0-6 0,0 18 90,10-10 116,2-19-206,11-6 359,0-20-89,10 9 90,2 4-270,0-11 256,-2 5-167,-10-7-448,10 13 269,-7-1-180,17 8 180,-8-8-450,11 21 180,9-8-49,-17-2 229,15-13 180,-8-11 90,14 1-180,-1-1 135,-10-11 0,0 0 44,8 12-179,-5-16 0,3-1 180,-8 9 0,0 0-1228,11-7 0,2-1 1048,-5 10 0,-2-1 90,37-3-285,-35 1 1,-1 2 284,35 9-90,-18 1 0,4 4-344,-10-1 1,-2 1 298,1 3 0,1 2 45,2-1 0,2 0-90,0 1 0,1-2 90,-6-3 0,3-2 0,10 1 0,2-2-45,-9-4 0,0-1 45,10 2 0,2-2-243,3-3 0,1-2 243,3-1 0,-4 0 45,-17-4 0,-2-1-45,0 0 0,-1 1 0,-8-1 0,-1 1 517,8 4 1,3 1-518,8 0 0,1 1-135,3 4 0,0 2 90,-3 3 0,0 1-45,0-5 1,-1 2-46,0 8 0,-1-1 0,-3-8 0,-4 0 180,-11 4 0,-4-1-90,-1-8 0,-1-2-38,0 4 0,1 1 173,6-4 0,4-1-45,12 6 0,5 0 134,-11-7 1,2-1 0,-2-1-140,9 5 0,0-2 50,-7-5 0,3-2 0,-6 1-46,-8 1 1,-2-1-45,14-5 0,3 0 90,5 9 0,0 1-90,0-9 0,3 1 30,-8 2 0,4 2 0,-1-2-194,-6-1 0,0-1 1,0-2 163,6-1 0,1-1 0,0 0-120,0 3 0,0 1 0,0-3 0,3-3 0,1-2 0,-1 1 60,-2 2 0,-1 1 0,1-1-30,2-2 0,1-1 0,-1-1 60,-3 2 0,1-1 0,-2-1 30,-6-2 0,0-1 0,0 1-60,2 2 0,1 1 0,-3-2 150,25-2 0,-3-2-173,1 1 0,-2 0 128,-9 0 0,-2-3-45,-5-2 0,-1-3 108,-9 2 1,-2 0-19,-10-1 0,-1 1-90,0 0 0,-3-1 180,12-10-180,-4-1 799,-3-10-709,-5-3-90,21-19 242,-35 22 1,0-3-468,6-7 0,-2-4 45,-2-9 0,-1-2 135,10-4 0,-1-2-128,-3-13 1,-2-3 352,7 6 0,0-3-150,-15 16 0,-1-3 0,0-1 239,0 1 1,0-1 0,0-1-511,1-2 1,0-1 0,-1 0 510,-3-2 0,-1-1 0,1 0-1,3-3 1,0 0 0,-1 0-30,-4 4 0,-2 1 0,0 1-120,0 6 0,1 1 0,-3 2 14,3-17 1,-2 0 45,5-11 0,-1 2-405,-12 27 1,0-1 179,7-24 0,0-3-430,-3 10 0,-2-1 160,-3-8 0,-2-4 285,-3 19 0,0-2 0,-1-1-90,0-1 0,0 0 0,-1 0-90,-2 6 0,0 0 1,1 0 29,5 1 0,2 0 0,-1 0 90,-3 3 0,0 0 0,2 2-135,11-23 0,0 1 182,-8-1 1,0 2-48,8 14 0,1 1 512,-9-4 1,-1 2-378,5 12 0,-1 2 134,-3-1 1,-3 3-90,2-26 0,-2 15 1191,-20 11-1281,-2-14 89,-31-2 310,5 3-489,-18 23 0,15 17 0,-4 3-450,-31-13 364,18 14 1,-5 2-5,-7 4 0,-4 3-225,-16 3 1,-5 2-146,18 1 1,-4 1 0,-1 2 429,-2 0 0,0 3 0,-1-1 30,-2 1 0,0-1 0,0 1-30,3 0 0,1-1 0,1 1 30,4-1 0,1-1 0,1 1-328,4 1 0,0-1 0,1-2 178,6-3 0,1-2 1,1 1-126,-18 3 0,0-1-355,-3-12 1,2-3-316,11 1 1,3-2 1034,-3-2 0,4-5 0,18-2 0,5-2 0,6 1 0,0 0 0</inkml:trace>
  <inkml:trace contextRef="#ctx0" brushRef="#br0" timeOffset="1976">39717 7331 7533,'0'-65'3778,"0"14"-2969,0-5-359,0 24-270,0 8-540,-21 2 180,-4-1-899,-31 1 719,-13-1 630,-21 0-597,38 13 0,-1-2 641,2-4 1,-1-1 90,-4 1 0,0-3-90,4-7 0,1-4-46,-1 2 1,0-2 90,-4-8 0,2-2-135,6 4 0,2 1-46,-5-4 1,0 0-180,1-2 0,-1 3 0,9 12 0,1 1 180,-38-27-719,-6 18 494,39 17 0,-2-1-225,-15 0 0,0 0 225,9 1 0,1 2-90,4 8 0,0 1 0,0-4 0,-1 0 90,-2 9 0,-2 0-45,-14-10 1,-1 1-252,15 9 1,2 0 340,2-5 0,1 2-45,-6 7 1,1 4 133,-24 6-44,24-3 0,0 2-45,-24 11 180,7 0-180,-18-1 0,18 1 0,12-2 0,-1 1 0,16-3 0,0 0 0,-11 3 0,-2 2 90,-13 13 0,1-1-585,23-14 1,-2-1 494,-26 15 0,-3 4 90,9-2 0,2 0-682,0-7 1,0 1 591,-1 6 0,-2 2 60,12-8 0,-3 1 0,5-2-60,1 2 0,1 0 45,-27 15 0,-1 2-97,13-6 0,2 0 97,-4 2 0,-2 2-15,16-8 0,-1 1 0,1 2-30,5-1 0,1 0 0,2 0-45,-23 22 0,5-1 0,12-10 0,5-3 0,9-11 0,1 1 45,-5 9 0,2-2-90,-12 9 0,22-14 0,-1 1 164,0-5 1,3 0 15,-10 45-135,11-32 0,2 2 45,8 2 0,5 1-270,1 37 270,6-42 0,3-1-180,15 42 180,2-11-89,9-13-1,12 8 90,-10-26-90,20 16 180,-9 10 0,21-13-135,-28-10 0,2 2 90,3-13 0,2-1-45,4 10 0,0 0 44,1-6 1,2 0 144,2 1 1,2 0-190,4 0 0,2-2 0,-1-2 0,1-2 0,-5-5 0,0-3 0,-3-7 0,0-4 0,4 1 0,3-1-45,5 2 0,4 0 45,20 1 0,0 0 164,-18-2 0,-3 1-164,1-1 0,0-1 90,-1-3 0,0 0-90,-9 0 0,2-1 0,12 0 0,5-1-739,8 1 1,-2-1 783,-18-4 0,0 1-45,18 3 0,4 0-253,4-4 0,-2-1 253,-18 1 0,0-2-182,18-3 0,3-1 182,4 5 0,-2-2 45,-16-7 0,-1-1-45,19 4 0,2 0 0,-1-4 0,-4-2 90,-21 1 0,-1 0 0,17 0 0,4 0-90,5 0 0,-4 0 90,-25 1 0,-1-2-46,26-4 1,2 0-669,-8 4 0,-3-1 579,-13-8 1,0 0 88,18 9 1,3 0-90,-6-14 1,-2-1-1,-14 14 0,0-1 0,9-11 0,2-2 45,8 5 0,0 0 0,-9-5 0,2-4 30,-8 4 1,3-2-1,-1-2-30,-6-2 0,-2-2 0,0 1 120,2 0 0,-1-1 0,-2 0-30,8-10 0,-3 0 0,1 1 0,-1 0-45,-2 0 0,-3-2 0,-13 0 0,0-1-45,9 3 0,-1-2 167,-15-8 1,-2 0 102,23-10-82,-31 10 1,0-1-99,35-24 270,-37-3-90,16-7 90,-10-10-135,-16 37 0,2-2-569,3-5 1,1 0 298,-5 6 0,0 1 225,14-38 1048,-9 1-1273,-11 37 0,-1-2-135,1-5 0,-2 0 90,-3 5 0,-1 2 90,4-27-90,-10-8 90,0 23-90,-10-15-179,-13-8 134,-2 45 0,-5-1 0,-4-14 0,-3-2 744,-7 0 1,-3 2-700,-3-1 0,-1 0 90,-5-5 0,-2 0-90,0 3 0,0 2 45,5 4 0,2 2 0,6 11 0,1 2-45,-6-6 0,1 2 90,12 10 0,-1 1-45,-10-7 0,-3-2-947,-4-3 1,1 0 1081,15 11 0,0 1-46,-15-7 1,-1-2-31,5-4 0,1 2 166,-26-11-142,21 15 1,-1 0 51,5 3 0,-1 4 45,-15 5 0,-5 2-602,-7-11 0,-6 4 377,16 16 0,-3 4 0,-2 2-750,-3 0 1,-2 1-1,2 2 690,5 1 0,0 2 0,1 1 0,0 0 0,1 2 1,-2 2-331,-13 4 0,-2 2 1,5-2 299,-10-4 0,0 1-186,10 6 0,-4 3 0,1-3 96,6-4 0,1-2 0,2 2-81,-18 6 1,-1 1 350,17-7 0,-3-2 0,4 1 0,-11 6 0,4 0 0,4-3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13:28.5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10128 24865 7533,'-35'-23'2788,"1"0"-2428,12 11-90,-1-8 90,11 7-1,-9 0-179,9-7 720,-21-2-361,7 6-359,3-14 0,3 17 0,18 0 810,-18-7-631,17 18 1,-7-8-270,0 10 360,7 0-450,-17 0-90,18 10 0,-8 2-180,10 11 90,0 0 270,10 0 90,3-1-180,9-9 540,11-2-270,-7-2-270,16-6 539,4 7-359,-8-10 90,15 0 0,-8 0-90,-7 0-180,15 0 90,-7 10 0,12-7 90,10 7-91,-20-10 91,5 10-90,-27-8-90,16 8 360,-6 0-270,9-7 180,11 7-90,2 0 180,-10-7-270,5 7 179,-7-10-269,2 0-90,8 0 90,20 0-89,-23 0 178,22 0-178,-19 0-3303,-18 0 3481,15 0 1,-7 0-90,-8 0 180,35 0 0,-12 0 0,20 0-360,-13 0 270,-13 0 0,12 0-2268,-17-10 2178,16 7 2246,-21-17-1886,31 17-360,-23-17-45,-4 18 0,-2 2-2096,-6-10 2231,23 0-594,-10 7 414,-13-7 2207,12 10-2567,-9 0 372,-7 0-192,39 0 270,-36 0 3171,24 0-3261,-19 10 1029,14-7-849,9 7-3572,-20 0 3572,5-8 90,-7 8 0,-8 0-180,15-7 0,-28 7 270,28-10 0,-15 0 0,28 10-91,-18-7 91,-3 7 0,8-10-180,-15 0 0,18 0 0,-11 0 90,11 0-90,-8 0 0,18-10 3392,-18 7-3392,38-7 0,-33 10-180,23-10 90,-21 7-3392,-7-7 3392,8 10 90,0 0-90,2 0-273,0 0 273,-2 0 90,-11-10-180,11 8 180,22-8-180,-15 10 3347,13 0-3257,-10-10 0,-6 7 0,9-7-270,7 10-3077,-26 0 3167,16 0-1815,-20 0 1725,-1 0-1427,1 0 1607,-1 0 0,1 0-90,19 0 90,-14 10 180,14-7 0,-29 7-180,7-10 180,-7 0 1427,19 0-1607,-17 0 360,16 0-180,-30 0 90,30 0 90,-16 0-1,27 0-179,-27 0 180,16 0-180,-29-10 90,28 7-90,-15-17 0,8 17-1787,16-17 1787,-31 7 1427,42-9-1607,-35 9 180,7-7-270,8 17 90,-15-17 90,8 17 2179,-23-7-2179,-3 10 0,-7-10 449,0 8-179,-3-8-90,-10 10 4202,0 0-4382,0-11 269,0 9-89,0-8-90,10 0 90,-8 7-630,18-7 181,-7-10-181,0 15 90,7-26 270,-7 19 180,9-11 0,1 0 360,0-10-270,0 8-1,-1-18 1,-9 18-180,7-18 360,-17-3-180,17 8 0,-17-15 450,7 7-361,-10-2-179,0 3-270,10 2 91,-8 8 89,8-10-450,-10 0 360,0 9-90,0-17 0,10 15-90,-7-17 270,7 19-90,-10 3-90,10 0 360,-7-2-270,7-10 90,-10-1 0,0 11 0,0-8 90,-10 17-90,7-7 0,-17 21 270,8-19-180,-11 26 90,10-25-180,-7 27 0,7-17 90,1 18 0,-8-8-270,17 0 180,-18 7 0,19-7-270,-18 0 0,7 7 270,1-6-270,-9 9-89,9-11 359,-11 9-540,11-9 0,-19 1 270,16 7 1,-28-7-271,-3 10 270,8 0 90,-15 0 90,-2-10-90,4 8-90,-15-8 91,21 10 718,-1-10-359,1 7-90,-1-7 720,-10 0-181,-11-3 451,-5-19-811,4 16 91,13-14-360,9 17 0,0 0 90,-19-7 0,-16-2-1093,-2 7 463,23-1 1,0 1-1092,-16 13 1226,26-8 0,2 0 46,-10 7 29,10-2 0,-1 0-120,-6 5 360,8 0 1,-2 0-541,-20 0 360,9 0 0,-6 0 0,11 0-1624,7 0 1624,-8 0 1237,-10 10-1057,16-7 19,-16 6 341,0-9-270,15 0-90,-14 0 450,-11 0-360,13 0 3238,-25 0-3194,38 0 1,1 0-3356,-27 0 3356,26 0 0,0 0-45,-18 0-203,0-9 203,-10 6 0,7-7 0,22 5 0,0 1 0,-25 1-90,-4-7 90,-8 0 180,23 7-180,-16-17-180,-7 18 180,33-8 0,-33 10-180,8 0 90,14 0-135,1 0 0,1 0 46,3 0 44,11 5 0,0 0-315,-18-3 360,16 18-90,-16-17-270,10 7 270,-2 0-89,-20 2 89,17 1 518,-4-4-248,-2 2-180,17-9 3469,-26 9-3289,8-2 0,8-6-65,9 6 0,-5 2 245,-11-4 0,-2-2-750,-3 2 0,-3-1 480,-14 5 0,1-2 134,23-8 1,3 1-135,9 8 0,3 0 0,-29-7 45,30 2 0,2 0-45,-9-5-180,-7 5 1,0 0 269,7-2-90,-30 17-450,41-18 450,9 9-360,-7-1 360,17-8 90,4 9-34,2-11-146,18 0 1435,-19 0-1255,19 0 90,-19 0-180,19-11 90,-18 9-90,7-8 0,-10 10 0,1 0 0,-12 0 0,10 0 0,-10 0 0,2 0 0,7 0-180,-8 0 90,10 0 90,0 10-809,0 2 539,11 1 0,-8 7-90,17-7 270,-6 10-269,9 19-1,0 7 0,9 19 90,14 10 270,2-17-180,8 5-90,10-1 450,-25-14-180,22 15 270,-28-11-180,1-6 0,7 6 360,-17 1-270,-3-18-90,-12 14 253,-12-16 17,2 9-3328,-1-10 3238,-10 8-752,-2 13 752,-1-16-180,4 23 0,9-17-1552,11 2 1012,1 7 2368,11 1-1918,0-18-270,0 5 788,11-10-518,-9-8-180,18 19 90,-17-29 3302,17 15-3122,-18-17-180,9-1 0,-1 9 270,-8-9-90,9 1 180,-2 7-270,-6-17 0,6 7 0,-9-10 90,0 0 0,11 0-90,-9 0-4498,9-10 4498,-11 7 0,0-27 0,0 5 0</inkml:trace>
  <inkml:trace contextRef="#ctx0" brushRef="#br0" timeOffset="4850">30590 24592 7533,'-13'-36'1889,"2"4"-1709,11 9-1,0 10 181,11-7-180,-9 7 90,18 0 90,-7-16-180,10 23 0,-11-24 89,8 17-89,-7-10 180,10 11 90,-10-8-270,-3 17 449,10-17-988,-15 17 538,25-6-268,-27 9-1,17 0-90,-7 0 90,9 0 0,41 20 90,-19-15 135,17 10 0,4 0-1074,14-13 1029,-20 8 0,3 0 180,-2-8 0,2-1-90,10 4 0,5 0-90,15 1 0,1-2-45,-16-3 0,0 1 15,-12 4 0,2 2 0,-7-2 29,34-3-89,-13 6 0,-3 2-2961,-13 1 3231,11 1-180,-12-3 270,-34-10-91,23 10 91,-10-7-90,-15 7 0,25-10 90,-18 0-270,11 0 359,29 0-269,-31 0 688,29 0-688,-17 0-180,-6-10 3482,16 7-3572,-1-7 0,-13 10 180,13 0-270,1 0 180,-26 0-270,23 0 0,-17 0 90,12 0 0,0 10 90,-2 3-359,-21 0-91,18 17 450,-25-25 0,25 26-180,-17-29 450,9 18-270,0-7 450,-9-1-270,-3-1 270,10-1-3572,-15-8 3212,15 8 153,-10-10-63,-8 0-90,18 0 359,-8 10-269,21-7 270,12 7 0,3-10-180,18 0-90,-29 0 3244,6 0-3154,-11 0-90,-6 0-180,-2 0 0,2 0 0,7 0 175,20 0 5,-13 0-180,-33 0-90,34 0 180,-29 10-180,20 3 180,3 10-90,-9-1 90,3-9 90,-16 18-180,19-26 450,-7 25-3572,-3-28 3212,-11 18 179,-1-17-179,-8 7 90,8 0 90,0-7-180,3 7 0,-2-10 90,10 0-2358,-20 10 2538,20-7 1665,1 7-1755,-7-10 0,5 0 0,0 0 0,-5 0-90,8 0-90,17-10 90,-23 7 0,26-7-180,0 10 0,-15 0 0,24-10 165,-6 7-210,-20-7 0,3 0 0,-4 8 0,0 1 135,43-9 0,-25 10-90,10 0 90,-34 0 0,31 0-90,-27 0 90,-8 0 90,5 0-90,-20 0-90,0 0-90,-10 0 3444,7 0-3444,-18 0 0,9 10 566,-11-7-566,10 7 1,-8-10 269,18 0-180,-17 0 0,17 0 90,-7 0 90,20 0 179,2 0 1,20 0 90,-6 0-270,6 0-90,-19-10 360,17 7-270,-15-17-90,18 18 180,-1-18-90,-7 7 90,-2 0 179,7-17-179,-5 15 0,20-29-270,-10 20 90,-12-10 180,7 12-3932,-15-1 3572,7 11 0,8-9-449,-5 9 179,21-11 0,-1 10 1,-10 3 359,-2 10 3392,-21 0-3392,8-10-180,-8 7 540,11-7-3662,-20 10 3302,4 0 270,-28 0-90,18 0 0,-17-10 179,7 7 1,1-6-270,-9 9 540,9-11 0,-11 9-91,0-18 3393,0 17-3842,9-17 180,-6 17 180,6-17-270,-9 17 180,0-17-180,0 7-180,0 1 180,0-8 89,0 7-89,0-10 360,-9-20-90,-4 5-90,-10-17 359,1-21-629,-1 3-469,0-8 469,10 16 180,-8-1-90,19 26 180,-8-53-180,10 59-450,0-29 180,0 20 0,0 15 90,0-15 0,0 21 180,0-2 470,0 12-291,0-18-89,0 14-180,0-6 180,0 1 0,0 9-90,0-11-90,0-10 90,-10 18-270,8-25 90,-8 24 180,-1-16-630,9 9 360,-19 10 1,19-7-91,-18 7 90,7 1-90,1-9-90,-19 9 270,16-1-360,-18 3-89,0 0 89,-12 7 90,-13-7 360,-21 10 0,-2-10-3392,10 7 3392,6-17 0,-11 18-2178,23-18 2268,-23 7-69,0-10 338,34 1-179,-33-1 450,20 1-180,-16 0-630,-20-2 1702,21 2-1432,4 9-719,0-7 539,6 17-270,-9-17 135,22 19 0,-2 0 90,2-10 0,-2 1-45,-17 8 0,-5 2 180,-7-6 0,-1 1-90,3 5 1,1 0 788,9 0 0,3 0-789,3 0 0,1 0 90,-1 5 0,-2 1 172,-2-1 1,-3 2-173,-18 5 0,0-1 0,20-4 0,2-1-45,2-1 0,1 0 45,-2-1 0,2 2 0,11 0 0,0 1-45,-12-1 0,0 1 135,-1 3 0,3 0-45,9-3 0,1-1-45,-6-1 0,-1 2 90,-9 4 0,0-2-90,15-8 0,0 1 45,-21 7 0,-3 1-45,1-9 0,2 1 0,15 8 0,1 0 90,-15-8 0,-2-2 0,9 6 0,2-1-90,11-5 0,2 0 90,-7 0 0,1 0-45,3 0 0,3 0-135,-28 0 135,2 0 0,-1 0-45,4 0 0,-7 0 0,0 0-90,9 0 135,20 0 0,-1 0-315,-35 0-142,-8-11 367,35 10 0,-1 0 45,6-5 0,2 1-90,-38 5 0,40 0 0,0 0 90,-27 0 86,28 0 1,-2 0-132,-6 0 0,3 0 45,-26 0 90,26 0 0,-2 0-135,5 0 0,1 0 45,-3 0 0,-2 0 0,-24 0 0,-1 0-799,22 0 1,2 0 798,-5 0 0,1 0 0,9 0 0,2 0-63,-28 11 63,27-10 0,-1 0 0,-28 10 180,17-11 0,-15 0 0,8 0-180,8 0 0,-16 0 0,8 0 90,-3 0-180,12 0 0,-1 0 90,-19 0 0,30-1 0,0 2-630,-27 8 540,26-6-157,-2 6 1,-3 2-204,-21 1 315,21-1 0,-1 2-315,-25 9 180,-7 1 180,27 0-89,-15 0-1,38-1 0,-5-9 0,10 7-90,8-17 3025,-8 7-3025,1 0 741,6-8-921,-7 8 270,10 0 688,11-7-867,-8 7 179,17-10 0,-7 0 43,10 0-133,-10 0-810,7 0 721,-7 0-721,10 11 1,0-9-90,0 9 179,0-2 271,0 4 269,0 20 450,0-8-180,0 8-270,0 0 630,0-8-180,0 8 720,0 0-451,0-8 1,0 8 900,0-10-3933,0 0 3213,0-1 539,0 1-269,0 0-720,-10 10 90,-3-8 90,1-2-1979,-18 7 1799,4 5 0,-19 24 0,-1 9 0</inkml:trace>
  <inkml:trace contextRef="#ctx0" brushRef="#br0" timeOffset="6967">35233 23272 7533,'22'-35'359,"-9"2"1,-3 21-270,-10-8-90,0 17 270,0-7-270,0 0 360,0 7-90,-10-6 179,7 9-179,-7-11-180,10 9 360,0-9-270,-10 11 0,8 0 180,-8 0-181,10 0 1351,0 0-1171,-10 0-179,7 0 270,-18 0-450,19 0 180,-19 0 180,9-10-270,-1 7 269,-27-17-448,33 18 448,-54-18-539,33 17 180,-18-7-359,-7 0 269,15 8-90,-17-8 90,-1 10-90,18 0 0,-45 10 90,39 2 90,-31 11 0,29 10 0,11-8 0,2 8 0,20-20 0,-7 17 0,17-25 0,-6 25 0,9-17 90,0 10-90,-11 9 180,9-16-180,-8 14 90,10-18-90,0 12 0,0-2 0,-11 1 0,9 0 0,-9 0 0,2 10 0,6-8 0,-6-3-90,-2 9 90,-2-6-180,0 21 180,3-1 0,10 1-90,0 9 90,10-6 0,-7-4-90,18-13 0,-9 1-90,11-8 90,0 8 0,-1 0 0,1 2 1,0 11 268,-1-11 1,-9 8 90,7-17-90,-7 16 0,0-16-180,7-4 360,3 9-270,1-16 0,10 8-180,-2 7 180,4-25 0,0 25-180,17-17 270,-5 10-91,21 0-89,-12-11 270,-11-2-180,-3-10-3572,-8 0 3572,0 0 90,8 0-270,23 0 180,-23 0-90,20 0 360,-29 0-90,-10 0-90,10-10 269,-12-2 3483,11-11-3482,-7 0-90,16 0-90,-16 0-91,6 1 91,-9-1 270,0-10-360,-10 8 90,7-18 90,-7 7-181,-1 1 91,-2 2 90,-10 0-810,11-13 540,-9 9-270,8-17 180,-10 29-629,0-17 359,0 17 0,0-18 360,0 8 0,0-11 360,0 1-3662,-10 9 3212,8-7 359,-19 8-179,9-21 90,-11 8-90,10 2-270,-7 14 90,7-1-90,-10-3 180,1 1 3122,-1-8-3122,0 18-270,1-8 270,-1 10-90,0 0 90,11 0-90,-9 11 0,18-8-90,-17 17 0,8-17-629,-21 7 449,-2-9-450,-21-1 540,17 10-90,-13-7-89,-5 18 269,-23-19 90,-14 9-109,39 1 1,-1-1 63,9 0 0,1 1 404,-5 0 1,0-1-180,-30-10 0,23 9 0,5-7 90,18 7-270,-1-10-630,-6 11 270,26 1 180,-14 2-1349,18 6 810,-1-7 179,-7 10-862,7 0 682,-9 10-1438,9 3 1348,3 19-1079,0 14 450,7 12 1439,-7-10 0,10 15 0,0-15 0</inkml:trace>
  <inkml:trace contextRef="#ctx0" brushRef="#br0" timeOffset="64191">13634 14108 8252,'0'-25'1260,"0"-6"-721,0 19-179,0-1-180,0-7 270,-11 17-91,9-17 1,-19 18-90,18-8-90,-27 0 0,25 7 90,-45-7-270,22 20 0,-38-7-180,18 17 360,-38-7-90,13-1-162,23-2 1,-1 0 430,-40 3-314,40-7 0,0 0 225,-42 4-90,37-9 0,0-2 0,5 1 0,-1 0 89,-4 0 1,-2 0-537,-8 0 1,-2 0 446,-1 0 0,-1 0-315,-9 0 0,-2 0 90,2 0 0,-1 0 0,5 5 0,1 1-270,5-1 0,2 2 90,-1 4 1,2 1-95,12-1 0,2 1 229,-5-1 0,2 1 449,-36 10-538,10-9 1078,2-3 1,11-10-91,10 0-89,3-10-361,9-3 571,1 0-570,9-7 348,-7 8-528,7-1-233,-19 3-217,-4 0 180,-9 8-450,-10-8 180,-13 20-19,40-1 0,-1 4 334,-1 3 0,2 4-45,-1 2 0,3 1 0,2-1 0,3 2-110,-28 21-70,7 11 180,29-8 90,4 8-90,19-11 270,4 1-270,9-1 938,0 1-938,0-1 381,0 1-111,0 9-180,0-7 180,9 18-180,-6-8 90,6-1 0,-9 9-180,-9 3 90,-4 1-90,-10-1 90,1-4 90,9-7-180,-7 1 90,18-4 0,-9-9 0,11-11 0,0-2 0,11-10 0,-9 0 0,18-10 0,-17 7-90,17-8 90,-8 1-90,11 7 90,20-18 270,5 8-270,30-10 269,13 0-416,-40 0 1,2 0 191,8 1 0,2-2 90,0-3 0,1-2-480,9 0 1,0 0 433,-3-1 1,-1 1 0,0 1 0,-1 0-135,0 0 0,-2 0-2,-12 4 1,-2 0-44,-1-5 0,-1 2 0,39 14-90,-18 2 90,7 1-89,1 7 89,12-18 167,-45 8 0,1 1-122,8-10 0,1 0 0,-4 9 0,0 1 135,5-9 0,0-2 0,-5 6 0,0-2 0,-1-3 0,-2-2 180,43 1 90,-2 0-181,2 0 1,-1 0-90,-41 0 0,1 0-135,0 1 0,1-2 0,5-3 0,1-2-90,-1 5 0,-1 0 0,1-5 1,0 2-1,0 8 0,0 2 45,-5-6 0,-1 2 135,0 8 0,0 0-135,39-7 540,-8 7-360,-4-10 941,-10 10-761,1-7-180,-1 7 389,0-10-299,0 0-180,0 0-90,11 0 180,2 0-288,10 0 288,0 0-90,-41 0 0,1 0 45,1 0 0,0 0-135,0 0 0,0 0 135,4 0 0,-1 0-225,39 0 225,-39 0 0,1 0-45,-4 0 0,0 0 0,-1-5 0,1 0 0,4 3 0,0 1 45,-4-4 0,-1 0-45,32-5 0,-7 7 0,0-7 90,18 10-135,-37 0 0,2 0-70,3 0 0,0 0-20,0 0 0,0 0 135,-4 0 0,0 0-45,9 0 0,0 0-45,-8 0 0,-1 0 90,4 0 0,-1 0-187,-8 0 0,-2 0 142,0 0 0,-1 0-45,31 0 58,-2 0 121,-11 0 194,-20 0 167,-5 0 334,-20 0-694,-11 0 491,-2 0-131,1-10-593,1 8-37,11-8 0,10-1 180,2-1 270,11-1-180,0-7 0,-12 7 449,0-10-179,-12 1 0,-9-11-270,-2 7 180,-32-37-90,6 12-270,-6 9 0,-2-4-180,-1-35 180,7 36 0,1-1-995,3-35 905,3 13 90,10 12-90,0 1 90,10-3-179,3-10 179,10 10-90,-1-7-90,-9 6 1085,-2 1-1085,-11-8 180,-11 8-270,9-10 1,-19-1 359,18 1-180,-17 10 449,18 12-179,-8 14-180,0 9 180,7 0 90,-17 0-90,8 1-90,-22 9-270,-11-7 180,-14 7 90,-29-9-478,42 9 0,-2 3 433,-12 2 0,-3 3 90,0 0 0,-1 0-90,-10-1 0,1 2 0,8 2 0,1 1 0,-3-4 0,1 0-90,8 3 0,2 4-116,3 3 0,2 0 206,0-4 0,1 1-45,-41 18-90,0-17 180,0 7-45,41-4 0,-2-2-84,-4-3 1,-1 0 83,-1 4 0,0 0 180,-9-4 0,0-2 90,3 2 0,1-2-346,-5-4 1,-1 0 299,1 4 1,-1 0-135,1-4 0,0 0-45,5 5 0,0 0 0,-9 0 0,0 0-90,8 0 0,-1 0 180,-13 0 0,-1 0-225,0 0 0,-1 0-221,-10 5 0,-2 0 266,0-4 0,-1 0 120,26 2 0,-2 1 0,3-1 15,-22-2 0,1-2 45,-8 1 0,1 0 0,6 0 0,3 0 180,4 0 0,0 0-340,2 0 1,1 0 159,14 0 0,2 0-229,-1-1 0,2 2-41,9 3 0,1 2-270,-1 5 0,2 1-269,-30 14-79,1 16-191,21-16 336,23 7-157,15-21 285,20-2-1184,20 1 1628,-5-9-279,28 8 360,13-10 0,5 0 0,17 0 0</inkml:trace>
  <inkml:trace contextRef="#ctx0" brushRef="#br0" timeOffset="66103">10742 11243 5914,'-25'-23'2608,"5"1"-2068,10-11 0,7 8 89,-17-19 271,-3 9-271,-12-11 91,-31 1-270,-5 10-91,-10 12-179,-7 13-349,7 30 34,39 4 0,4 7 45,0 12 0,7 8-270,5 15 1,7 5-475,5 2 1,5 3 428,1 13 1,6 1 134,5-8 0,4 0 315,2 9 0,5-2-135,2-18 0,2-3-30,0-4 1,0-4 254,0-13 0,-3-4 224,-2 26 1,-2-14 394,-11-9-484,0-21 864,0 6-954,0-19-83,0 21-187,0 3-90,9 9 90,4 0 90,19 1-90,-6-12 0,47 20 180,10-17-613,-18-8 1,7-2 612,5-7 0,5-5-30,-20-2 0,3-2 0,0-2 0,6-2 0,2-4 0,1 0-591,5 1 0,1 0 0,1-1 590,5-3 1,2 0 0,-1 0 30,-3 0 0,0 0 0,0 0 0,0 0 0,0 0 0,-1 0 90,-2 0 0,-2 0 0,-1 0-345,-7 0 1,-2 0 0,-2 0 254,26 0 0,-4 0-290,-9 0 1,-3 0 199,-13 0 0,-2 0 45,-3 0 0,-4 0-135,26 0 180,-5-11 393,-7-2-573,22-9 0,-35 6 0,1-1 678,1 0 0,0-2-723,-1-3 1,0-1-1,4 5 0,-1 1 90,-11-1 0,-1 3 90,7 8 0,1 1-90,-4-5 0,-3 2 814,35 6-769,-35-2 0,0 0-89,32 5 89,10 0 0,-40 5 0,0 0 83,0-4 1,1 1-129,4 8 0,2 0-45,-2-8 0,2-1 45,3 4 0,1 0-139,1-4 1,1-2 138,-1 1 0,0 0 0,5 0 0,-1 0 45,-9 0 0,0 0-45,-1 0 0,0 0 135,-5 0 0,-3 0 90,12 0-90,1-10 637,-6-3-727,-5 0 254,15-7-434,-10 18 632,-18-18-452,14 17 767,-16-16-767,-1 16 270,8-27 0,-7 15 0,9-29 0,0 9 179,1-21-269,-1-2 360,-9-20-761,-18 33 1,-3-1 265,-6-5 0,-5-2 0,-7-3 0,-4-1 45,-3-6 0,-5 2-135,-7 12 0,-3 1 0,3-8 0,-1 4-135,-13 1 0,4-12 270,9 28-360,0-11 270,1 1 0,9 10-90,-7 2 90,17 10 351,-7 1-441,10-1-89,0 0 89,0 0 180,0 0-90,0 1 0,0 9 89,0-7-178,0 7 89,0-9 89,-10 9-89,-13-7-179,-12 7 179,-31-10-90,16 10-313,-27 4 403,-11-2-539,32 10 0,-4 0 629,-18-4 0,-4 0-45,-8 4 0,-2 2-501,1-1 1,-2 0 575,26 0 0,-1 0 0,0 0 0,-3 0 0,-1 0 0,1 0-60,1-3 0,0-1 0,-1 1 90,-6-1 0,-3 0 0,2-1-90,5-2 0,0-1 0,2 0 29,4 1 1,2-1 0,0 0-120,0 1 0,1-2 1,3 2-178,-15 1 1,3 0 116,9-5 0,2 2-45,5 8 0,2-1-50,-36-18 185,10 18 0,-8-19 90,-2 9-666,40 5 1,-1 1 575,-42-4 134,11 9 1,-3 2-17,22-1 1,-1 0-119,-2 2 0,-6 2 0,3 0-90,-22 2 0,2 1 90,-2 3 0,-1 3-45,2 3 0,0 0 45,0-3 0,3 0-45,11 3 0,2 0 45,-5 1 0,3-1-33,13-3 1,1 0-103,1-2 0,0 0 90,6 1 0,-1-4 135,-5-6 0,0-1-135,4 4 0,0 0 90,-9-4 0,-1-2-45,5-3 0,0-2 0,0 0 0,-1-1 0,2-4 0,1 0 0,8 5 0,2-1 72,-30-13-72,5 17-720,18-7 451,-11 30-451,1-4 1226,24 9 1,0 3-1046,-40 10 269,34-6 0,-1 2-360,-30 13-899,33 19 1529,18-28 0,50 15 0,6-17 0</inkml:trace>
  <inkml:trace contextRef="#ctx0" brushRef="#br0" timeOffset="87240">16843 17337 8342,'-26'-25'900,"5"-5"-720,21 27 0,0-17-180,0 17 359,0-27 1,0 15-90,0-8-90,0 3 90,0 8-270,-9-11 180,6 1-1,-6-1 181,-2 0-180,-2 11 180,-9-9-180,-1 9 0,0-1 0,-10-7 90,7 17 89,-37-17 1,23 18 0,-26-19-180,21 19 0,-11-8-180,8-1 179,0 10 1,0 0-2969,-8-10 2834,8 11 0,0 0-45,-11 0-2318,-29 0 2318,25 0 45,10 10 0,0 1-170,0-6 125,5 14 0,0 3 90,-2-7-90,-17 28 90,12-8-180,7 1 90,-8 6 270,-9 4-270,24-9 90,-12 16 450,0 12-450,23-22 0,-24 31-180,41-38 180,-7 9 0,18 11-270,-8-18 360,10 35-90,0-22-180,13 2 0,4 2-90,11 11 225,8-6 0,4-4-97,10-2 52,-12-10 0,0-2 0,10-5 180,-3 16-180,19-18 270,-34 0-180,34 8 0,-8-18 89,14 19-179,-21-35 0,3-3 90,0 5 0,0-2-90,6-7 0,-2-4 90,27 2-90,-17 0 270,-3-20-270,-32 5 1832,32-18-1472,-28-10-270,1 5 0,7-17-90,-8-11 90,0 6-406,-2-18 0,-2-4 137,-1-6-147,-2 12 1,-3 3 235,-13 4 360,-1 1-180,-11 0 124,-13 3 1,-5 1 145,-9-10 29,-6 17 1,-10-8 0,2 11-30,-30-7-405,2-3 0,-1 2-45,-3 12 90,34 22 0,0 0-90,-37-25 0,35 25 90,-12-15-1799,40 20 1439,3 11 2630,10 1-4069,0 11 1018,0 0-1198,10 0 899,3 11 1568,10 1-2647,0 21 2159,9 23 0,-6 5 0,7 17 0</inkml:trace>
  <inkml:trace contextRef="#ctx0" brushRef="#br0" timeOffset="88418">16820 20021 7533,'-25'-23'1169,"-6"0"-809,29-9 180,-9 16-181,11-14 1,0 18-180,0-1 180,0-7-180,0 7 0,0 0-1,0-7-89,0 17 90,-10-17 0,7 8 180,-7-1 0,0-7 359,-13 7-539,-2 0 0,-8 3-180,10 0 360,-19 8-90,13-8-270,-24 10 0,18 0 180,0 0-450,-28 10 360,22-8-180,-24 8-90,19 0 180,1 3-90,-2 0 0,2 7 90,-31-7 90,23 9-3032,-22 1 3212,29 0-1256,0-10 1076,-9 7 346,7-7 104,-39 19-270,35-6 0,-24 6 179,0 11-539,23-15 90,-13 15 90,13 0-180,25-5 270,-15 8-180,21 7-90,9-5 180,2 20 0,11-20 0,0 6-270,11-30 3034,2 40-2764,9-35-180,1 34 180,9-7-90,-6-6-90,7 16 90,10 10 1576,-15-23-1666,3-4 0,1-2 90,-5 4 0,26 15-90,-6-1 90,11 7 0,-29-27 0,0 0 0,27 26 0,-21-5 0,7 9 0,-16-32-90,17 40 90,-28-45 24,15 8 66,-7-4-90,2-6 0,8-1 180,11 8 90,-17-17-3564,27-4 3564,-20-1-818,2-9 728,7 1 269,33-3-269,-20-10-135,-9 0 0,2 0 225,19 0-90,3 0-270,-3 0 135,-19-10 0,-2 0 45,9 5-90,-9-9 0,2-3 180,29-5 180,-15-4-181,13-7 1,-30 10 360,-1 1-180,-9-1 0,7 0-270,-18-9 359,8 6-179,-10-17 90,0 18-90,9-28-270,-6 16 90,7-19 90,-11 11-360,1-1 90,-10-9 180,7 7-270,-13 1 0,-2-3-40,8-15 220,-8 15 0,0 1-450,5-19 270,-7 9 90,7-6 90,-10 7-90,0-21 90,0 19 180,0-6 0,-10 20-180,-2 1 0,-22 0 180,-1 0-45,0 7 0,-6 0 1967,-32-15-2192,25 10 0,-5 0-1409,-17 7 0,-2 4 1229,16 1 1,-1 1 89,-23 2 0,-5 0-1619,1-5 0,2 3 1394,18 15 1,1 0 80,-14-12 1,2 1-352,22 13 0,5 3 136,-25-13 179,7 1-630,33 9 721,10 3 114,10 10-2364,-28 10 4321,14 3-1802,-10 15 0,-2 7 0,-11 18 0,17-9 0,0 0 0</inkml:trace>
  <inkml:trace contextRef="#ctx0" brushRef="#br0" timeOffset="137803">9832 23341 7533,'0'-71'539,"0"5"-179,0 31 270,0-28 539,0 2-629,0 0 179,0-2-539,-10 48 360,7-15-180,-17 17 0,18 0 179,-18 4-179,7-2-180,0 9-270,-7-9 90,18 22 180,-8 21-180,10 7-90,0 36 0,0 6-348,9-25 1,2 2 347,-4 0 1,1 0 178,8 6 1,0-4 90,-3 23-90,7-6 630,-7-2-450,0-21-180,-3 21 629,-10-9-359,0-26 0,0 23 270,-10-18-451,7 3 181,-17-2 90,-3 7-270,-2-15-360,2 18 270,3-21-90,18 8-90,-8-18 90,10 18 0,0-8 180,0 11-180,0 0-90,0-1 270,20 11-270,-5-8 0,28 8 0,-8-11 180,0 1-90,8-11 90,-7 8 0,-1-17 425,-2 6-605,-10-9 90,-1 0 90,-9-11-180,7 8 90,-17-7 0,7 0 0,0 7 0,3-8 0,10 10 0,0 1 269,-1-10 1,22 7-180,4-17 0,30 17 0,-17-18-90,14 8 180,-6-20-239,-19 10 0,1-2 104,-3-7 0,0-2 0,13-1 0,0 1 45,22-4-90,-5-16 17,-2 19-17,-5-10 90,10 10-90,-13-9 0,8 18 90,-6-17 449,22 18-819,-22-8 550,-4 10 90,-10 0-270,-8 0-270,-2 0 450,6 0-360,-23 0 360,43 10-360,-41-8 366,22 8-546,-10 0 344,-15-7-344,36 7 180,-37-10 391,27 0-211,0 0-90,-2 0 135,0 0 0,2 0-45,12 0 90,7 0 0,3 0-180,4 0-45,10 0 0,-1 0-656,-5 0 656,-20 0 0,1 0 0,-15 0 0,-1 0 0,3 0 0,2 0-1625,15 1 0,-1-2 1670,-14-4 0,-2 0-135,-1 4 0,-3-1-3,20-8-42,-10 10 225,-10 1 0,0-2-135,8-9 90,30 8 646,-41-8-646,1 10 3276,-11 0-2826,28 0-373,-32 0 103,20-5 0,1 0-90,-16 2 0,15-2 0,1 0 180,-10 5-181,23 0 451,11-10-450,-34 8 0,52-8 0,-53 10-180,25-11 270,-1 9-90,-14-8-270,14 10 90,2 0-270,3-11 270,11 9-90,-13-8 180,-13 10-90,12-10 1,-17 7-1,16-7 90,-10 10 0,-8 0-90,28 0-270,4-10-3122,-6 7 3482,12-7-360,-27 10 156,9 0 24,-10 0-90,7 0 90,-17 0 0,17-10 90,-16 7 810,36-7-540,-31 10 0,22 0-91,-40 0-89,-14 10 90,9-7 90,-26 7-270,25 0 90,-18-7-180,11 7 3470,0-10-3470,10 10 450,-7-7-143,6 7 503,11-10-361,-16 0 361,37 0-360,-36 0-90,5 0 719,-13 0-449,-17 0-90,7-10-360,0 7 0,-8-7 180,8 10-270,-10 0 90,0 0-270,-10-10 360,8 7-360,-18-7 90,17 0 450,-17-3-270,17-10 90,-17 1 0,7-1 0,1 0-180,-9-9 180,19 6-90,-19-7 0,19-10 0,-9 6 90,2-19-90,6-10 90,-6 15-90,9-14 0,0 29 0,0-6 90,0 6-90,0-10-90,0-20-180,0 26 0,0-33 180,0 46-90,0-26 90,0 28 0,0-9-90,0 12 91,-11-11 178,9-2-89,-9-1-179,1-17 89,7 15 0,-17-7-90,18-19 180,-18 34-90,17-33 90,-7 27 90,10-9 0,-10-1 270,-2-9-271,-1 17-89,3-5-179,0 10 179,7 8 0,-17-8-180,17 10 180,-17 0 0,18 1-450,-18-1 180,7 0 180,-10 0-90,10 10 360,-7-7-360,7 18 90,1-18 270,-8 17-180,7-17 0,-10 17 0,10-6-90,-17-2-360,15 9 271,-18-18-631,-10 17 720,15-7-270,-45 10 180,43 0 90,-34 0-269,8 0 89,6 0 180,-26 0 90,8 0-180,7 0 360,4 1 0,-2-2-456,-9-8 456,19 8 0,-1-1 90,-26-18-90,16 17 180,-8-17 0,-19-3-270,35-2 179,-35 2 1,9-7-630,4 15-1365,10-7 0,-1 1 1095,-13 6-76,-1 3 0,-2 4 166,-10 8-754,25 0 1,1 0 1023,-6 0 0,16 10-237,1 2 327,27 1 1885,-27-3-1345,19 0 29,-10-8 241,-11 8-630,19-10 3731,-37 0-3461,14 0 0,-12 0-91,14-4 1,0-2 0,-11 4-180,0-8 0,-1 0-2334,5 7 2334,-21-7-539,10 0 106,23 8 253,5-4 0,0 2-90,-2 4 180,-17 0-269,2 0 359,24 0-180,-21 0 180,6 10-180,15-8 3401,-22 18-3491,7-17 270,16 17 154,-24-18-334,-1 19 180,11-19-90,-31 19 0,26-19 180,-19 18 90,28-17 0,-14 7-270,29-10 270,-21 10 0,8-8-180,-28 9-90,26-11 90,-26 0-180,8 0 180,7 0-45,7 0 0,1 0-45,-2 0 90,-21 0 180,23 0-90,5 0 90,-21 0-180,22 0 0,-7 0 180,20 0-180,-13 0 90,-8 0-270,-4 0-339,-9 0 519,-10 0 45,19-1 0,-3 2-1541,-4 4 0,0 0 1451,-2-4 0,-3 1-105,7 3 0,-5 2 0,10 1-30,-29 5 180,14-8 0,1 2-1894,-6 13 1714,6-17 180,-6 6 90,14 1-90,17-7 85,3 6-265,2 2 180,17-9-90,-7 9 0,11-11 2377,9 0-2197,-7 0 2583,18 0-2673,-9 0 360,11 0-540,0 0 180,11 9 0,1-6 0,11 17 0,-11-17 0,-1 7 0,-1-10-90,-8 10 90,9-8 0,-11 8 540,0 0-360,0-7 450,0 17-450,-11-17-91,-2 7 271,-19 0-270,6-7 90,-17 17-270,7-18 180,-9 19-270,9-19 0,-17 19 270,26-9-539,-16 11-1,10 10 90,18-18-90,-5 26 90,20-16 181,0 30 89,10-17 0,-8 15 90,29-7 180,-17-8-270,20 15 270,-2-8-1,4 24 1,9 1-324,-9-1 144,-4-23 270,-9 6-180,10-4 90,-8 30-90,9-27 0,-22 2 0,9-21 0,-19-6 90,18 6-1,-17 2-179,6-10 324,-9 10-324,0 9 90,0-16 0,0 27-270,0-19 180,0 0-179,0-2 179,0-10 0,0 10 0,0-18 0,0 16-90,0-29 0,0 18 90,0-17 0,0 7 0,0-10 0,0 0 180,0 10-180,11-8 449,11 9-179,4-11 90,37 0-270,-12 0-341,6 0 0,5 0 206,-13 0 0,0 0-483,17 1 1,2-2 571,-11-4 1,0-1 90,20 6 0,0-2-90,-15-8 0,0 0 0,14 8 0,3 1-45,5-4 0,-5 0 0,-30 5 0,-1 0-135,44 3 0,-7 4 29,-37 6 151,5-2 0,-2 0-45,-13 2 90,17 7-90,-9-7 90,0 0 606,-12 7-696,20-7 90,-16-1 931,7 9-931,18-19-180,-22 9 0,25-11 307,-10 0-217,12 0 179,23 0-614,-18 0 435,3 0 270,-10 0-180,-15 0-90,14 0 90,-10 0 0,-6 9 0,-4-6-360,29 27 0,-42-25-179,42 36 449,-50-36 165,10 25-615,8-17 450,-13 10 270,14-11-90,0 9 359,5-9-269,10 1-270,-2-3 360,-21-10-90,7 0 0,14 0-90,-15 0-90,22 0 0,3 0 0,-13 0-90,34 10-90,-50-8 180,16 8-360,13-10 270,-13 0-45,-6 5 0,2 0-45,22-2 90,20 7-394,-21-10 394,6 11 0,-7-9 180,12 18-90,-30-18 0,-1-2-90,13 10 90,10 0-90,-27-8 270,2 9-270,-3-11 269,9 10 1,-27-8-180,17 8 90,-1-10-90,-16 0 0,27 0-90,-20 0 90,13 0 394,-2 0-664,1 0 180,-1 0-90,11 0-90,12 0-45,-8 0 0,1 0 45,20 0 0,-7 5 1,-1 0 89,-8-2-135,-1 7 0,1 0-3167,11-7 3302,13 7 90,-13 0-106,-15-8 196,18 8-1,-22 1-89,-1-9 0,-1 8 90,-7-10-90,-3 10 90,-1-7-90,-19 7 0,8-10 0,-1 10 3474,4-8-3294,9 9-180,-19-11 540,4 0-270,-17 0-66,0 0-24,-2 0 719,-2 0 1,-6 0-630,6 0-270,-9 0-450,0 0 360,11 0-540,-9 0 361,19 0-361,1-11 360,-6 9 90,14-8 180,-7 10 0,2 0 90,-2-10 1169,7 7-1079,-14-17 1529,16 18-1259,-20-19-90,8 19 0,-17-18-270,7 7 0,-10-10-720,0-9 540,0-3-450,0-10 270,0-1 1,0 10 89,0-6 0,11 6 0,-9-19 0,9 17 450,-11-36-180,0 34-270,0-26 90,0 21 0,-11-11 90,-2-3-407,-2 12 0,-3-4 137,-5-12 0,1 0 135,8 12 0,0 0-135,-12-19 0,2 4-89,9 3 89,-8-15 270,13 33-180,10-8 0,-11 35 450,9-23-90,-9 19 449,11-14-449,0-19 630,0 17-361,-9-5-89,-4 0 365,1-5-995,-9-21 0,9 11 270,-1 13-360,-7 2 270,18 17 0,-9-6-809,11 9 359,-10 0 0,7 0 271,-7 11 449,10 2-180,0 10-270,0 0 0,-10 0 90,8 0-450,-28-11 360,25 9 181,-26-8-1,18 10-270,-20 0 0,8 0 180,-28 0 180,15 0-180,-17 0 0,9 0 360,-30 0-90,23 0-270,-33-10 630,38 7-180,-38-17-3033,-8 7 2943,9-9-135,38 10 0,-2 0-154,-16-4 0,1 0-71,-22-9 240,12 10 0,-14-1 0,9 4-285,23 4 1,-2 1-225,-10-1 1,-15 0 0,0 0-1,12 2 44,-1 4 1,1 2 164,-18-3 0,-10-1 0,12 1-30,21 3 0,6 0 45,-13-1 1,1 2-847,5 4 0,5 0 711,-16-3 180,29 8 0,-1 0 295,-36 3-295,33 0 333,-23-4-153,21 1 0,7-7 0,-7 6-90,19-18 630,-7 6-270,7-16 991,1 16-1711,-39-17 271,21 17 2562,-25-7-3463,30 8 1,0 4-360,-38 18 899,-7-5 181,17 28-1,30-8-1259,11 20 1676,7-3 1,3 5 0,10-7-1,2 1 1,-9 21 0,1 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16:42.6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18345 7719 7533,'-48'-13'-1260,"4"-8"1260,32 19 0,-9-8 180,18 10 0,-7 0-90,10 0 90,-10 0 0,8 0-90,-8 0 360,10-10-270,0 7 269,0-17-359,0 18 540,0-9-540,-10 11-90,7 0 450,-7 0-540,10 0 449,0 0-89,-10 0-180,7 11-90,-7-9 450,10 8-180,0-10 539,0 0-989,0 10 360,0-7-90,0 7-270,0-10 270,0 0-180,10 10 180,-7-8-270,7 9 180,0-1 90,3-7 90,-1 7 0,19 0 0,-26 2 90,46 11-90,-43-11 180,72 19-270,-57-16 89,60 8-89,-45-3 0,8-18 180,27 9-180,-30-11 90,43 0-90,-38 0 0,8 0 0,9 0 0,-13 0 0,13 0-180,1 0 90,-26 0 0,24 0-90,1 0 90,-22 0-90,30 0 180,-17 0 0,-6-11-90,17 9 270,8-8-90,-22 10-180,-4 0 0,-2 0 179,-6 0-89,22-10 0,3 7 0,-23-6 0,31 9-270,-29 0 270,-7 0-90,35 0 0,-33 0 90,36 0-90,-28 0 90,-2 0 0,17 0-90,-32 0 270,31 0-180,-6 0-90,-6 0 0,17 0 0,8 9 90,9 4-335,0-1 245,-18 9-90,-4-8 90,-21-1-89,25 8 89,-31-17 0,-2 17 89,0-17-89,-8 6 0,18 2 90,-8-9 0,11 8-90,-11-10 270,28 0-180,-22 0-45,11 0 0,2 0-45,2 0 90,30 0 0,-37-5 0,-2 0-90,11 3 45,1-4 0,-1 1-225,-8 5 270,16 0-90,-10-9-90,-8 6 335,-3-7-335,18 10 180,-22 0-180,45-10 90,-46 7 90,54-7-90,-51 10 0,14-5 0,2 0 89,-4 3-44,-1-3 0,-1 0 45,-3 5-90,16 0 90,0 0-90,-5 0 0,7 0 0,18 0-214,-33 0 124,23 10 0,0-8-90,-23 18 90,9-17 0,3-3 0,3 10 90,-20-9 0,2-2 0,10 6 0,-4 0 0,16-2 90,11 2 0,3-1-517,-5-4 516,-11 0 1,-2 0 0,6 0-90,4 0 90,-29 0 0,-2 0 0,20 0-90,21-9 90,-39 8 0,-2-1 0,18-8-45,9 10 0,2 0-45,5-10 0,8 4 0,2 0 90,-8-7-90,-20 5 0,9 1 0,-7 2-249,-16 3 1,-2 1 248,23-3 0,2-2 0,-16 0 0,-3 1 0,32 3 45,-35-8 0,1 0-45,4 8 0,-1 1 180,22-8-180,-28 8 0,3 2 330,12-1 1,3 0-376,1 0 0,0 0-202,-1 0 0,-1 0 247,-10 0 0,-4 0-90,25 0 180,-13 0-90,15 0 0,-2 0 0,-14 0 0,5 0-90,20 0 90,-34 0 0,29 0 0,2 0 0,-15 0 0,4-5 0,1-1 0,4 4-1566,-22-9 1,2 1 1475,30 7-743,-18-2 0,-3 0 833,-11 5-4,29-10-86,-9 8-90,-2-8-90,16 10 270,-1 0-270,-18 0 301,-3 0-31,-12 0 1733,20 0-1868,-25 0 1,2 0 44,35 0 135,-19-1 0,-1 2 224,7 9-179,-11-9 0,4 0 90,-10 4 0,0 0 1311,5-4 1,0-2-1492,-4 1 0,-4 0 0,16 0 25,-8 0-25,-7 0 0,-6 0 435,17 0-525,-12 0 90,13 0-90,3 0 90,-3 0-90,-12 0 90,10 0 0,-16 0 207,16 0-207,-20 0 0,4 0-45,9 0 0,1 0-1651,-4 0 0,-1 0 1696,-1 0 0,-1 0 0,33 0-185,-31 0 185,3 0 0,0 0 89,5 0-89,26 0 45,-29-5 0,-1 0-45,11 3 0,4-3 0,-1 0-179,-7 5-1,23 0 90,-4 0 90,-31 0 0,32 0 0,-18 0-90,-7-10 90,15 7-180,-8-7 90,3 10 90,-22 0 0,0 0-90,14 0 90,14 0 270,-12 0-360,-14 0 270,4 0-180,9 0 0,-24 0 90,16 0-90,17 0 90,1 10-270,9-7 3480,-7 17-3390,-20-18 90,2 8 187,-10 0-277,35-7 90,-40 7 0,17-3 0,7-3-90,21-2-102,-31 4 1,0-1 191,21-5 0,-2 0 0,-25 9 0,15-7 0,4-1 0,4 9 0,5-10 0,1 0 0,-4 10 90,-28-9 0,2 0 0,39 10 0,-16-11 225,-17 0 0,-3 0-45,1 0-1,18 0-89,-36 0-360,-1 0 90,-2 0 180,-10 0-180,10 0-89,-18 0-1,25 0 90,-24 0-90,6 0 90,9 0 0,-16 0 383,8 0-383,7 0 0,-25 0 0,36 0 90,-36 0 0,25 0-360,-17 0 360,-1 0-180,-2 0-90,1 0 180,1 0-269,1 0-91,-4 0-360,-9 0-3237,0 0 2877,-9 0 1170,-24 0 0,-15 0 0,-20 0 0</inkml:trace>
  <inkml:trace contextRef="#ctx0" brushRef="#br0" timeOffset="14233">4552 11516 7533,'-76'-25'-90,"5"5"270,68 20 0,-7 0-180,10 0 629,-10 0-269,8-10 90,-18 7 269,17-7-359,-7 10-90,0 0 90,7 0 629,-7 0-809,10 0-450,30 10-90,29 23 270,24 5 90,-2 6 405,-27-21 0,-2-3-315,4 6 270,8-8 0,9-3-1027,-4-8 0,1-2 756,-9 2 1,4-3 60,14-6 0,8-3 0,-12 1-150,18 2 90,4-4 0,-4 2-90,-30 4 180,23-11-135,-36 10 0,-2 0 45,21-10-1446,-1 10 1,0 2 1445,-2-1 0,22 0-595,-12 0 594,5 0 1,-27-4 0,6-1-45,28-2 0,1 1-45,-30 0 0,1-1-30,6 3 0,6 0 0,-10 2 120,18 2-135,11 0 0,-2 0 1350,-16 0-1305,16 0 0,0 0 90,-19 0-46,15 4 1,0 2 1855,-15 7-1855,4-2 0,-1 1-135,-7 0-1123,22-1 0,3-1 1213,-2 2 60,-22-7 0,11-1 0,-13 0-77,8 6 152,21-9 0,-1-2-135,-19 1-16,-11 0 0,3 0 61,-15 0 0,-3 0 930,28 0-930,2 0 0,3 0-135,13 0 986,-14 0 0,2 0-851,-30 0 0,2 0 45,14 0 0,10 0 0,0 0-1000,5 0 0,1 0 1,0 0 909,-7 0 0,-1 0 0,3 0 22,-2 0 1,6 0-1,-5 0 1,-12 0-441,-12 0 0,-4 0 463,39 0 0,1 0 0,-27 0 0,-4 0-45,-9 0 0,1 0 0,18 0 0,3 0 0,-4 0 0,-2 0 0,-12 0 0,3 0 0,9 2 0,7 1 0,0 2-492,-1 5 1,-1 2 0,-1-1 536,24-2 0,-1 0-45,-27 4 0,0 2 0,-8-3 80,33 1 10,-7 10-45,-14-12 0,-1 1-135,12 11 135,9-11 0,0-2-135,-7 3 120,-23-8 0,10-1 0,0-3 385,-3-2 0,1-3 1,4-1-371,1-1 0,4-2 0,2-1 0,3-1 8,-6 1 1,3-1 0,1 0 0,-2 0 0,-4 1 99,18-4 0,-5 0 0,4 1-19,-1 0 1,6 1 0,-4 0 0,-13 5 349,-7 4 0,-5 1-484,0-5 0,4-2 0,-4 2 45,7 4 0,-7 1 0,-18-4 0,3 0-75,16 3 0,9 2 0,-9 2-15,-18 3 0,1 0 75,23-2 0,11 0 0,-4 4-120,-15 5 0,-4 4 0,0-1 45,24-1 0,3 0-105,-11 3 0,5 2 0,-4-2-665,17-4 0,-5-1 815,-5 5 0,3-1-30,-11-10 0,5-2 0,-2-1-439,-7 0 1,-1 1-1,-2-2 424,13-1 0,1-2-16,-6 1 1,3 0-1,-13 0 151,10 0 636,12 0 1,7 0-547,-28 1 0,-1-2-135,13-3 0,-2-1 757,-24 4 1,-3-1-713,0-8 0,0 0-135,1 8 0,1 1 45,-1-4 0,1 0 1290,-2 5 0,0 0-1425,2 0 0,-1 0 135,27 0 45,6-1 0,6 2 92,-31 4 0,0 0-137,12-3 0,0-1 0,-16 4 0,-5 0 0,36-5-2759,-18 0 2489,7 0-732,-8 0 0,-1 0 1002,7 0-309,-16 0 0,-4 0 219,-13 0 698,-17 0-1418,37 0 1715,-33 0-1174,13 0 840,-23 10-1471,-7-7 977,30 27-2056,6-5 1979,39 10 0,-15 9 0,15-8 0</inkml:trace>
  <inkml:trace contextRef="#ctx0" brushRef="#br0" timeOffset="40183">4620 13835 7533,'0'-60'-270,"0"17"899,0 23-89,0-3-360,10 8 0,-7-5 270,7 10-180,-10 7 89,0-7 271,10 10-450,-7 0-180,7 0 360,-10 0-540,0 0 360,0 10-450,10 13 180,-8 2 0,18 8 90,-7-10 90,10 9 0,0-17 180,9 25-270,-6-25 90,16 8 269,4 8 91,22-26-270,-23 10 0,1 0-548,48-12 458,-3 7 135,-31-8 0,-1-4-681,19-8 501,-24 9 0,1-1 180,0-7 0,-1-2-255,-5 4 1,0 1 209,14 0 0,-1 0-90,28-5 0,-21 11 180,7 0-90,-36 0-270,12 5 0,0 1-90,-16-4 90,47 18 66,-37-17-246,22 7 270,3-10 0,-3 0 0,-3 0 90,14 0-32,-16 0-58,13 0 450,0 0-450,-13 0 90,26 0 450,-11 0-540,-7-10 225,-12 9 0,0-1-225,10-7 0,-16 9 0,0 0 89,15-11 1,3 9-269,7-9 268,11 11 91,4-10-180,-35 9 0,-1 0-90,26-10 90,-7 11 559,-11 0-289,6 0-270,21 0 440,-22 0-440,-12-4 0,1-2 0,19-6-1228,-13 1 0,2-1 1318,16 0-90,5-8 40,1 7-40,-43 3 0,2-2 45,13 0 0,1 1-24,-14 4 0,1 2-66,22-2 0,-3 3 45,0 4-163,-15-1 1,0 2 162,15 10 2606,-7-9-2741,-4 12 0,3 3-45,18-3-1028,-18-2 0,1-1 1208,20-1 0,-13-10-1352,18 0 1262,-33 0 127,34 0 143,-9 0 0,-15 0-180,23 0 180,-8-10-259,-4 8 79,15-8-90,-1 0 180,-15-3-90,15 0-135,-38 2 0,-1 2 135,26 7 0,-26-3 0,1-1 0,39-4-90,-16 8 270,16-18-180,-10 17 0,-19-7 180,16 10-180,-8-10 180,-7 7-180,5-7 90,-1 10-180,-13 0 90,23 0 0,-7 0 0,-7 0 0,-8 0 0,0 0 0,13 0 0,22 0-90,-1 0 90,-24 0 0,6 0 0,1 0 0,0 0 0,-17 0 0,1 0 90,31 0-90,-29 0 0,31 0 0,-22 0 0,-14 0 0,14 10 0,1-7 0,-15 7-90,4-10 90,9 10-270,-24-7 0,26 7 270,-1-10 0,-24 0-90,22 10 180,-7-8 0,-6 8-90,6-10 90,8 0 90,-34 0-180,33 0 180,-17-10-180,-9 8 2196,6-8-2106,-10 10-90,-8 0 1767,8 0-1767,-20 0-942,7 0 763,-7 0 9,-1 0-459,9 0-91,-19 0 271,18 10-181,-17-8 180,6 8 90,2-10-179,-9 11-631,9-9 451,-11 18 719,-11-17 0,-11 17 0,-14-7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1T18:20:32.0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6896 19203 7892,'0'-74'630,"0"11"-360,0 40-90,0 0 719,10 1-359,-7 9-180,7-17 0,-10 15 359,0-18-269,0 20 180,0-17-1,0 14-179,0-16 270,0-1-91,-10-3-359,-3-9 90,-20 9-180,8 14-450,-18 1 270,-3 9-360,-2-1-210,-8 3 480,11 0 90,-11 7-450,-12-17 361,-3 17-91,3-6 459,-8-2-9,-15-1-90,16-11-803,25 17 1,4 0 892,-3-15 0,-16 9-180,6-11 0,-19 10 180,7-7-180,-8 7 45,30 2 0,0-1 224,-27 0-179,23 1 0,-2 2-180,-2 7 0,2 1 0,-33-9 0,28 9 0,1 2 90,-12-1-405,12-1 0,-1 2 25,-8 9 155,4-4 0,1 1 135,0 5 0,-26 8-90,11-17 90,17 17 207,-4-17-27,-1 27 0,-14-15-108,33 6 1,0 1 17,-10-4 0,3 0 0,-20 17 0,30-13 0,2-1-90,-6 4 180,-18 29-360,28-27 90,-5 16 0,10 0 0,8-15 90,-8 25 0,10-28-180,-9 19 180,6-19 0,-6 18 0,-1-8 0,7 11 0,-6-10-90,9 6-90,-10 4 90,8 2 90,2 7-180,13-19 1258,10 6-1168,0-17 90,0 18 0,0-18-90,0 19 90,10-9-90,-7 0 270,27 8-270,-15-8 0,18 11 90,-10-1-89,30 11-181,-23-8 270,34 8-268,-30-11 268,12 1 0,-11-1-90,8 1 0,13 19 90,-5-3 0,14 6-780,-19-12 870,0-1 0,-1-7-180,11 7 90,-9-9 360,20 9-180,-20-7 0,20 7 180,-9-9-180,-1-1-3,-15-16 0,3-1-312,-4-4 0,1-1 180,9 6 0,2-2 90,-7-8 0,-1-3 45,23 7-90,-2-3-90,-18-17 90,7 17-90,1-18 90,2 9 90,10-1-90,-20-8 0,3-1 45,12 4-1,1 0-563,-9-10 1,1 0 473,15 4 0,-3-1-135,16-19 180,7 19 0,-3-18 0,-17 17-265,-13-6 0,3-2 85,-8 5 0,2 0 135,18-6 0,1 1-90,-5 4 0,-1 1 45,-4-5 0,-2 2 0,32 6-89,-18-7 89,-31 0 0,11 7-180,-8-6 180,7-2 0,-9 9 0,0-9-180,-1 1 180,0 8 582,-9-9-582,6 2 0,-16 6 0,17-7 0,-18 0 534,8 7-534,0-17 180,-7 8-180,7-1 0,-11-7 0,1 7 360,0 0 1026,10-7-1116,2-3-90,0-2-90,-2-18 0,0 18-450,13-28 270,-8 15 409,15-17-499,-18 10 0,0-1 180,-2 11 180,-10-8 0,0 8-180,-1-31 180,-9 25-180,-2-22 0,-11 27 0,0-9 360,0-11-180,-11 9 0,-11-19 0,-4 18-91,-4 1 1,-3-2 90,3 6 0,-1 0-526,-3-10 0,-3 2 391,-1 10 0,1 4-45,-12-19 90,-6 11 0,17 13 0,0-2-180,-15-16 180,-23-6 0,20 23 0,8 11-360,-28-21 90,26 15-539,-16-5 359,21 13 180,-1-3-1326,-30-12 427,13-11 719,-16 10-843,34 4 754,2 9 269,8 0-3238,-11 0 2788,1 0-5,9 11-714,4-9 1294,-2 19-395,10-18 180,-20 17-539,9-7 809,-11 10 0,1 0 0,-1 0 0</inkml:trace>
  <inkml:trace contextRef="#ctx0" brushRef="#br0" timeOffset="1025">11198 19407 7533,'0'-58'1619,"0"13"-1259,0 12 179,0 0-179,0-2-360,-10-1 180,7 3 0,-7 11 0,10-12-90,0 10 90,0-10-1,0 12 1,-11-1-180,9 0 0,-29-10 0,16 8-90,-17 2 90,9 13 0,-9 0 90,-24 7 180,-5-6-2183,-7 9 2003,2 0-90,9 9-141,-22-6 321,8 17-90,17-9 0,-1 1-180,-31 13 90,37-9 0,-3 1 0,-9 5 0,3-1-550,-21 7 595,26-7 0,-2 1-90,5-5 0,1-1 45,-37 10-45,40-10 0,1 0-135,-31 7 180,28-1 90,-18 1-90,18 0 90,-18-10 90,28 7-180,-35-7 629,32 19-359,-13-6-90,31-3-90,3-3 1747,17-8-1657,-7 10-90,10 1 90,0 0 378,0-1-558,0 1 90,0 10 90,0-8-90,10 18-180,2-7 0,11 9 180,-10-10 0,17 9-180,-25 1-609,36 3 699,-27 18-90,20-18-434,-2 8 614,-6 0-90,16 2-90,-6 0 90,9 8-1620,2-18 1351,-2 18 358,1-19-178,9 9 178,-7-11-89,18 0 0,-8 0 0,0-9 0,8 7 90,-8-18-90,10 8 0,0-10 90,0 0-90,21 0 0,-26-1 180,24-9-1323,-9 7 1233,-15-18 818,13 8-908,10-10 179,-21 0-179,-16-3 0,1-4 90,39-15 90,-43 5 0,1-2-749,11-8 1,-1-1 703,-14 4 0,-3 0-135,36-32 366,-11 0-186,-15-1 941,6-1-1031,-33-28 0,-13 23-981,-10-26 801,-10 11 90,-13-3 90,-12 0-45,14 37 0,-4 0-45,-7-7 0,-1 0 45,8 8 0,-1 0 90,-6-1 0,-1 0 45,-1 4 0,1 4-90,-17-15-180,-16-5 1480,11 14-1300,6 17 1195,-27-18-1105,6-2-585,26 21 0,-3 0 270,-4-4 0,1 0-180,4 0 0,-1 0-424,-14 0 0,0-2 334,8-3 0,0-2-270,-14 0 1,0 2 719,18 8 0,1 2-270,-2-1 1,2 5-1036,-20 6 541,-1-7 269,1 17 90,0-6-719,0 18 449,10 14 180,12 2 450,3 19 0,18 1 0,-8 13 0</inkml:trace>
  <inkml:trace contextRef="#ctx0" brushRef="#br0" timeOffset="4029">16319 17770 6453,'13'-36'1799,"-3"14"-1709,-10 11 180,0 1-90,0 8 90,0-19-90,0 19 0,0-8 0,0 0 629,0-3-629,0 0 0,10-7 0,-8 7 0,8 1 0,-10-8 269,0 17-269,0-17 0,0 18 0,0-19 0,0 18 0,0-17 90,0 18-1,0-18 1,-10 7-90,8 0 270,-18-7 0,7 7-270,-10 1 269,-20-19-89,5 26-180,-7-25 0,-29 17 0,32 1-556,-35-8 286,22 7 180,6 0 0,-16-7-270,17 7 90,-17 1 90,16-9 90,-6 9-180,8 0 90,-8-8 90,-4 7-90,2-9-90,1-1 0,1 0 180,7 0 270,-8 1-91,-20-11-179,23 8 180,-23 2 0,0-8-180,23 16 0,-23-8 0,21 3 90,7 17-270,-8-17 0,0 18 180,8-18 0,-38 7 0,33 0 0,-23 4-270,31 9 0,-11-11 270,18 9-180,-45-9-90,40 11 90,-33-10-180,0 8 270,23-9 0,-13 11-90,-17 11 90,48-9-90,-22 12 0,0 3-89,14-2 179,-23 8-231,3 7 321,32-25-90,-32 25-798,27-17 978,-9 0-180,0 7 0,-1-7-82,-19 20 82,13-18-45,5 5 0,-1 0 45,-6-5 0,-21 18 0,19-10-90,8 0 180,-8 9-90,11-7 0,-11 8-180,9-1 91,-9-6 178,-10 27-89,15-25 0,-5 25 0,24-28 180,9 18-270,0-18 90,0 18 493,0-17-403,1 17-90,-1-18 0,11 8 0,-8-10 0,7-1 90,0 1-180,-7 0 180,7-1-90,1 1-90,-9 0 90,18 0 0,-17 0 0,18 0 0,-18-1 0,18 1 0,-9 10 0,1-8 0,7 8 0,-7-10 0,10-1 90,0 12-90,0-10 0,0 20 0,0-19 90,0 18-90,0-18 0,10 17-90,-7-7 90,18 11 0,-19 0 223,8-11-583,0 28 270,-8 8 180,18 12 134,-18-28 1,-1-1-315,9 30 90,-9-28 0,-2-1 0,1 19 0,0 1-90,0-19 90,11-8 321,1 28-411,11 4 90,-7-33 0,0 0-674,10 43 674,7-22 0,-20-12 0,7-21-175,-8 19 175,11-26 0,-10 25 0,7-28 0,-18 18 0,18-18-90,-17 18 0,7-7 90,1-1 0,-9-2-90,9-1 445,-11-6-355,0 17-90,9-17 147,-6 16-147,6-16 90,-9 6 781,0 2-871,11 11 90,-9-7 90,8 15 197,1-8-197,2 13-90,0-11 0,7-3 0,-18-12 0,18-6 0,-17 27 0,17-25 0,-17 25-90,17-7 90,-18-8 0,18 5-360,-7 9 360,0-21 0,-3 32 0,-10-37-90,10 6 90,-8-9 180,8 10-180,-10-8 180,10 8 90,-7-20-270,7 7 0,1-7 180,-9-1-91,18 8-89,-17-7 90,17 0 180,-7 7-180,-1-17 360,29 27-360,-24-25-90,37 25-90,-19-17 180,1-1 0,-4 9-180,1-9-90,-8 1 180,19 7-180,-9-7 270,11 9-90,-1 1 0,0-1 0,21 11 0,-16-18-282,16 16 282,-20-18 0,-1 9 0,-9 1 0,7-1 0,-8 1 0,11 0 0,9 10 0,-7-18 0,-2 15 90,-3-17-90,-18 0 0,18 7 0,-8-18 180,11 9 0,0-11-180,9 0 450,4 0-180,9 0-641,0 0 551,0 0 0,-10 0-45,-10 0 0,0 0 45,18 0-360,23 10 180,-23-7-90,-19 7 0,9 0-90,0-8 13,12 18-13,-7-7 0,4 10 180,-19-11 0,0 9-90,9-9 90,-7 1 360,-2-3-180,-4 0 90,-16-8-180,17 9 180,-18-11-90,8 0 90,0 10-450,-7-7 270,16 7 0,-6-10-1,-1 0-178,8 10 178,-18-8 1,19 8-180,-9-10 90,11 0 90,-1 10-90,-10-7-90,9 7 90,-9-10 90,1 10-269,26-8 179,-21 8 0,14 1-180,-11-9 0,-10 9 180,13-11 0,-2 0-90,-9 10 0,6-8 90,4 9 270,2-11-180,8 0 90,-11 0-270,0 0 449,21 0-359,-15 0-1352,25 0 1262,-38 0-579,15 0 669,-18 0-596,1 0 417,7 0-1,-8 0 90,11 0 105,-12 0-375,20 0 1972,-6 0-1882,0-11 630,-4 9-180,-22-8-90,-9-1 1038,7 9-409,-7-9 682,9 1-861,-9-2-181,7-11 181,-7-10-270,-1 8-90,9-8 0,-19 10-90,18 1 90,-7-21-1,-1 5-358,-1-18 179,-1-20 90,-7 13-1484,7-16 1124,-10 15 0,10 5 0,-8-8 0,8 9 90,-10-19 0,10 27 1,-7-16-1,7-10 0,-10 13 90,10-16 0,-7 24 0,7 9 90,-10-9 90,0 7-270,0-38 270,0 32-180,0-31 90,0 36-90,-10-15 90,7 5-90,-7-8-90,10-22 180,-10 26-90,7-13 270,-7 20-270,10-2 0,0-1 90,0 4 180,0 10-90,10-1 0,-7 1-90,7-1 180,0-20-180,-7 15 180,17-14-180,-18 19 90,8-9-90,-10 7 90,0-18-90,0 8-45,1 11 0,-2-4-45,-9-35 90,5 16 0,-3-1 90,-14-18-1465,15 34 1,1 2 1374,-14-16 0,18 1-1101,-8-11 1101,10 19-709,0-6 529,0 21 456,0-1-366,0-10 2239,0-2-1969,0-10-270,0 11 90,10 11 1739,-8 3-1829,8 18 90,-10-18-90,0 8 270,0-11-180,0 1 0,0-1-90,-10 0 90,8-19 0,-18 14-90,17-15 90,-7 21 0,-1-1 620,9 1-800,-18-11 180,7 8-90,1 3 90,1 11-90,1 2 90,8 6 180,-18-6-270,17 9 90,-6 1 0,-2-1 0,9 1 0,-19-11-90,9 7-90,-11-6 0,0 9 180,1 0-270,-32-10 180,14 8 90,-37 2-599,19 3 599,-10 17-825,-1-7 825,-8 10-90,27 0 0,-2 0-45,-10 0 0,-2 0 0,4 5 0,1 0-1103,-3-4 0,3 1 1148,-22 18-269,2-17-330,11 6 509,0 2 0,10-9 0,-8 9-90,-2-1 0,7-8 90,-5 9 0,21-11-179,-1 0-1,1 0 180,0 0 0,-11 0-90,7 0-90,-16 0 180,6-11 1,-9 9-181,10-8-90,-8-1 270,18 9-809,-18-9 449,18 11 90,-7 0 90,9 0 360,1 21 0,-1 4 0,1 21 0</inkml:trace>
  <inkml:trace contextRef="#ctx0" brushRef="#br0" timeOffset="6798">19415 17314 7533,'0'-45'-180,"9"9"0,-6 4 180,7-1 0,0 8 1709,3-17-1259,0 16-91,7-7 91,-18 0-90,8 8-90,0-8 359,-7 11-269,7-1 90,-10-10-270,0 8 270,0-9-91,0 12 181,-10-1-360,7 0 0,-17 11 0,18-9-90,-8 19-360,0-8 270,7 20-360,3 43 360,3-10 0,17 33 0,3 0 180,12-23-766,0 33 676,-2-29-90,-10 2 180,9 6-90,-6-17-1,-5-6 1,0 2 90,5 19-90,7 15 0,-11-12 90,-9-18-90,7 18 0,-7-8-135,-2-9 0,1 1-45,0 26-389,-1-27 1,-2 1 388,-6 28-883,7 3 973,-10 9 0,5-21 0,1 4-1265,-5-1 1,0 0 1264,5-1 0,-1-1-45,-6 3 0,2-6-40,9 5 85,-9-22 0,0 0 180,10 20 0,-11 9-180,0-1 0,0 2 270,0 1-270,0-3 90,0-10-90,0 1 90,0-1 0,0 1-90,-11-2 270,9-8-181,-8 6 1,-1-16 0,9 17-180,-19-8 0,18 10 90,-7-19 0,0 1 0,8 15 45,-8-7 0,0 0 135,7 5 0,-17 15-90,17-2 0,-17-26 0,18 16-90,-8-20-90,10-11 180,0 9-90,-10-20 90,7 20-180,-7-9 90,10 10 0,0-9-90,0 7 90,-10-18 90,7 18 373,-7-8-643,10 22 180,0-20-90,0 17 90,0-19 0,0 0 0,0 8 0,0-8 0,0 1 0,-10 7 0,8-18 0,-8 17 0,10-17 866,0 29-866,0-27 0,0 16 3234,0-10-3234,0 3 0,0-1 90,0-2-90,0-10 747,10 10-477,-8-8-270,8-3 0,-10-2 0,0-7 450,10 10 90,12 10-540,4-18 270,7 16-270,-10-29 179,0 18-179,10-17 90,-8 7 0,8-10 180,-1 10-180,4-8-90,-1 8 360,29-10-270,-24 0 0,36 0-1415,-28 0 1505,18 0-180,23 0 90,-14 0 0,14 0-90,-35 0 0,-2 0 90,16 0-45,-9-1 0,1 2-135,11 10-90,7-9 270,-9 9-90,-1-1-270,-10-8-229,7 18 409,-16-17-90,6 17 180,-19-17 0,7 17 0,-18-18-90,48 39 360,-40-34-360,51 34 90,-56-28 180,25 0-180,-28 7 0,18-18 0,-8 8 0,11 0 0,9-7-90,24 7 846,-6-10-846,-15 0 0,3 0-45,-9 1 0,2-2 225,24-3 0,1-2-90,-22 0 0,-3-1 225,9 2 0,-7-2 135,-7-13-271,-7 17 181,-19-18-90,0 19 0,10-8 0,-18 10-360,15-10 444,-17 7-174,-1-7 90,8 10-450,-7-10 360,10 7 0,0-7 354,-1 10-444,1 0 90,-10 0-90,7 0 0,-7-10 0,10 7 0,-1-7 90,-9 10-180,7 0 0,-7-10 90,10 8 90,0-8-270,-1 0-90,11 7 270,-7-7 0,6 10-90,-9-10 1,-11 7 89,9-17 449,-9 18 1,11-19-360,-10 19 2249,-3-29-1800,-10 6 181,0-10 89,-10-28-359,-3 22-810,-10-25 360,1 1-629,9 4 51,-7-7 578,18 2-603,-8 8 63,10-10 270,0 10 90,0-8 90,0 8-539,10-10 359,-8 0-90,18 0 0,-7-21 180,9 26 0,-9-23 90,7 28 90,-17-10-179,7-1-181,-10 1 90,0-10-90,0-3 315,0 31 0,0-1-674,0-42-54,0 38 0,0-1 638,0 5 0,0-2-90,0-22 0,0-4-356,0 2 1,0-1 850,0-9 0,0 2-270,0 19 0,0 6-90,0-29 360,0 24-181,0 17 1,0-18 0,0 19 0,0-9 0,0 11 180,0-11-450,0-2 90,0 0 90,0-8-90,0 8-90,0-10 90,0-1 90,0-9-359,0 7 89,0-18 90,0 18 0,0-17 360,0 8-270,0-1 0,0 3 180,0 10 0,0 10-180,0-8 0,-10 8 180,7-1 90,-7 4-270,0 9 90,8 1-145,-18-1 325,17 1-11,-7-21-349,10 25 270,0-22-450,0-3 180,0 13 0,0-23 270,0 32 824,0-2-1004,0-19 0,0 14 923,0-15-923,0 31 0,0 2 270,0 10-90,0 0 612,0 0-433,0 11 68,0-8-67,0 17-360,0-17 180,0 18-90,0-9-360,0 11-809,0 0 449,-11 0 540,-1 11 90,-21 1 270,8 1-180,-18-3 90,18-10-180,-19 10 270,10-7 0,-22 7-270,-2-10-1085,-1 0 1354,-7 0 1,18 0-90,-7 0-1125,-1 0 1125,-1 0-380,8-5 1,-2 0 199,-25 2 90,27-2 0,-1 0-270,-18-5 180,-10 7 0,8-17 90,-19 7-270,29 2 1,-1 0 224,11 4 0,-1 1-45,-40-4 0,-1 0-537,35 4 1,1-1 581,-19-4 0,-4-1 165,14 4 0,-3 1 0,5 0-75,2 0 0,-1 1 15,-14-1 0,-9-1 0,13 3-150,-22 2 180,31-2 0,-3 0 211,-5 5 0,3 0-481,-7 0 180,-15 0 0,2 0 90,31 0-135,-17 0 0,1 0 785,15 0-785,0-3 0,-1-4 45,-1-6 572,-9-9-572,16 5 0,0 1 0,-15-10-225,-7 10 0,1 0 1710,6-7-2160,3 15 1,3 3 404,9-5-720,-33 10 631,38 10 941,2-7-1392,-28 37 361,42-22 89,-6 12 0,2 3 180,12-5-719,-10 25-451,32 23 1350,15-10 0,6-12 0,7 0 0,3-13 0,0 0 0</inkml:trace>
  <inkml:trace contextRef="#ctx0" brushRef="#br0" timeOffset="9562">28039 18952 6363,'13'-25'1799,"-2"5"-1259,-11 20-180,0-10 359,0 7-359,0-7-180,0 0 0,0 7-90,0-7 360,0 10-270,0-10-180,0 7 179,0-6 1,0 9 0,-11-11-90,9 9 90,-18-9 0,17 11-90,-17-9 90,18 6 0,-19-7 0,9 10 0,-1-10-1,-7 7 1,7-7-90,-9 0 0,-1 7 180,0-7-90,0 0 0,-20 8 0,16-18-180,-26 17 90,17-7 90,-9-1-90,-2 9-180,-8-18 270,-4 17-2395,-9-17 2395,-10 18-270,8-19 90,-19 9 90,19-1-90,-19 3 90,18 0 0,-8-3 0,1 0-309,17 4 219,-15-2 90,29 9 0,-9-18 180,11 17-180,-11-7-1,8 10 1,-8 0 0,10-10 0,1 8 90,0-9-360,-11 11 90,-2 0 180,-10 0 0,-1 0-270,1 0 90,0 11-89,0-9 89,9 18-90,-7-17 180,18 17-90,-7-18-90,9 9 180,1-2-90,-1-6 270,11 7-270,1 0 72,12-7-72,-1 7 270,0-10 90,1 0-270,-1 10 0,0-7 2273,11 17-2183,-9-18-90,-1 19 0,-4-19 0,3 18 90,-7-7 423,15-1-602,-38 19 89,25-16 0,-15 18 0,10-10 0,-2 0-199,-11-1 109,0 1 90,12 0 0,-10 0 0,9 10 180,-1-8-180,-6 8 0,16-11 0,-6 1 0,-2 0 0,20 0 0,-17 0 90,18-1-90,-9 11 90,9-7 90,-7 6-90,18-9-90,-18 0 0,17 0 90,-18 9-90,19-6 312,-29 26-402,16 7 180,-18-9-1232,20 13 1052,-7-38-521,18 18 521,-18-18 90,17 19 0,-7-20-301,10 20 301,-10-19 0,7 18 0,-7-8-117,10 21 117,0-8 0,0-3 90,10 19-90,-7-34-90,17 34 90,-17-29 0,17 0 0,-7 8 0,9-7 0,-9-1 0,7-2 0,-7 0 0,9-8 0,2 8 0,-2 0 0,12-8 90,11 27-90,3-24 89,-2 15-89,-4-20 1037,-16-11-948,16 9-89,4 1 0,-8-6 0,15 14 654,-18-17-654,11-1 0,-11 8-90,19-7 90,-16 0 0,17 7 62,-9-7-241,9 9 179,-7-9 0,18 7-180,-8-7 180,1 10 0,6 0 0,24 9 0,-13-6-324,-26-9 0,-1-2 504,19-2-180,0 7 0,11-7-90,-9-1 225,-6-1 0,1-2-45,16-6-555,-16 7 1,-1 1 464,7-9 90,7 9-90,1-11-90,-8 0 135,-17 0 0,0 0-45,12 0 45,-18 0 0,0 0-45,10 0 90,0 0 180,18-11-926,-25 9 656,14-9 90,-19 11 0,-1 0-90,1 0 90,-1-10-90,1 7 89,-1-7 1,1 10-180,-1-10 90,0 8 90,11-18-90,-7 17 0,6-17 90,-9 18-90,-1-18 0,11 7 90,-8 0-90,-2-7 90,-4 7 0,-6-9-90,9 9 322,0-18-232,2 26 90,8-25-270,-17 17 90,5 1 90,-20-9-90,-1 19 0,12-9 505,-10 2-415,10 6-270,-2-17 270,-7 17-90,8-17 0,-10 18 90,0-18-90,10 17 0,-8-17 0,8 7 1118,-10 0-1118,-10-7 0,17 7 0,-25-9 0,26-1 0,-19 0 0,11 0 0,-1 1 0,1-1 0,0 0-180,-11 1 180,9 0 90,-9-1-90,11 0 0,-10 0 0,7 1 0,-8-1-90,1 0 0,7 1 90,-7-2-90,10 2 0,-11 9 90,8-7 0,-7 7 708,0 1-528,7-8-180,-17 7 0,17 0 179,-18-7 1,9 7-180,-11-10 0,0 1 90,0-1 90,0 0-90,0-10 180,-11 8-180,9-8 0,-18-10 90,7 15-90,1-14 0,-9 8-180,18 9 0,-7-18 90,10 18-180,0-8 90,0 20 90,0-7 90,0 7-270,0-9 180,0-1 0,0 0 0,0 1 90,0-1 90,0 0-180,0 0 90,0 0 0,0-9-90,0 6 180,0-6-90,0-1 0,-10 8-90,8-18 0,-18 18 89,7-18-89,-9 8 90,-2-1-180,-8-6 90,7 6 90,-8 1-90,0 1-269,7 2 89,-17 6 0,8-6-270,-20-2 450,17 9-90,-5 2 90,10 3-90,7 8 90,-7-1-180,11 3 180,-1 0-180,0 7 0,-10-17 270,-2 7-90,0 1 0,-8-8-90,7 17-89,-9-18 89,-11 19 0,-2-18-180,-1 17 0,-6-7-371,6 10 551,-9 0-359,10 0 269,-8 0-180,9 0 0,-1 0 180,-9 0 90,20 0-179,-20 10-1,9-7 0,1 17 90,1-18 0,21 9-180,-9-1-89,9-7 269,-10 17-360,9-18-27,3 8 207,11-10 180,-1 10-810,10-7 361,-7 7 269,7 0 539,0-7-1168,3 7 578,10 0-38,0-7-91,0 6 90,0 2 90,0-9 360,0 18 0,0-7 0,0 10 0</inkml:trace>
  <inkml:trace contextRef="#ctx0" brushRef="#br0" timeOffset="11056">28518 17292 7533,'-26'-10'-540,"-4"-3"990,17 0 89,-9-7-449,9 18 180,3-9-90,0 1 90,-3 8-90,1-9 0,-9 1 0,9 8 0,-11-18-1,0 18 1,11-8 0,-8 0 180,7 8-360,1-8 0,1 10 180,1-10 0,7 7 0,-7-7-90,10 10 449,0 0-359,0-11-360,10 9 180,3-18 0,10 17-90,10-17-89,-8 7 268,18-9 1,-8-1-180,21 0-430,-8-10 520,17 8 90,-6-18-270,9 7 90,11 1-1535,-39 9 1,1-1 1804,39-11-180,-35 11 0,-1-2-390,27-16 390,-29 23 0,5-2 135,23-14 0,1 1-45,-24 14 0,2 3 0,37-15 0,-3 6 180,-17 16-243,-16 7 0,-4 2-207,-7 4-99,24 30 99,-35-12 0,4 26 1,-1 6-91,-4-4 45,10 21 0,0 2 2165,-7-11-1985,-5-11 0,3 2-90,9 1 0,-1-4 45,0 13 135,6-9 0,-1-4-45,-15-11-90,16 8 838,-16-18-658,-3 7-90,-3-9 190,-7-10-100,-1-3-180,-2 0 360,-10-7 876,0 7-966,0-10 1079,0 0-1079,0-10 90,-10 7 90,8-17-90,-8 7-1,0-10-358,7 1 358,-17-11-179,17 8-360,-17-7 181,18-12-91,-18 17 90,17-16 0,-7 10-90,-1 7-180,9-6 90,-9-1 90,11-3 90,0 1-180,0 2 181,0 1-1,0 6 90,-9-7-180,6 10 90,-6 1 270,9-1-270,0 10 360,0 3-91,0 10-89,0 0-539,9 10 179,-6 3-360,17 30 540,-18-15-45,9 16 0,-1 5 45,-7 27 90,6-20 0,2 2-32,-5-2 0,0-1 122,7 38-1352,-3-22 1442,0-19-14,-7-29-76,7-10 270,-10-3-90,0 0 204,0-7-204,0 7 1838,-10-20-1929,7-3-89,-17-10 90,17 0 0,-17 1 0,18-11-360,-18 8 108,7-18-288,0 18 270,-7-7 0,17 9 0,-17 10-180,8-7 90,-12 18-90,-9-19 360,8 18-90,-8-7-90,0 10 180,-2 0 0,-10 0-180,-1 0 90,-10 0 270,8 0-90,-17 0-90,7 0 90,-31 0-1474,26 0 1294,-13 0-450,41 0 270,-8 0 0,17 0-180,-7 0 1,11 0 269,9 0-630,3 0 360,10 10 1475,0-7-2105,0 7 630,10-10 0,3 11 91,9-9 89,11 18-180,23-7-360,5 10 463,27-1 0,-7 1 0,10-1 1</inkml:trace>
  <inkml:trace contextRef="#ctx0" brushRef="#br0" timeOffset="16823">44200 18884 8972,'12'-25'809,"-2"5"-449,-10 9-180,0 9 0,0-9 0,0 11 0,0-9 0,10 6 0,-7-7-1,7 0 1,-10 7 360,10-17-360,-7 17 0,7-17-180,-10 18 180,10-8 0,-8 0-90,8 7 90,-10-18-1,0 19-269,10-18 180,-7 17 90,7-7-270,-10 0 0,0 8 180,0-9-270,0 1 91,0 8-1,-10-18 180,7 17-90,-7-7 89,0 10 91,-2-10 0,-1 7 180,-17-17-90,15 7-180,-18 1-90,-10-8 0,15 7 180,-15 1-180,-10-9 90,22 9 0,-32-11-180,28 10-90,-11-7 270,1 17-180,-1-17 0,-19 7 180,14 1-591,-24-8 501,26 17 0,-16-7 0,16 0 0,-7 7 0,1-7 0,7 10 0,-8 0 0,11 0 0,0 0 0,-1 0 0,0 0-89,11 0 178,2 0 91,0 0-180,8 0 0,-19 0 0,20 0 180,-20 10-180,19-7 90,-18 7 0,18 0-90,-8-7 0,10 6 0,1 2 90,-1-9-180,-10 18 180,-12-17-90,7 17 90,-15-17-90,27 17 0,-17-17 0,8 17 0,-1-7 90,-7-1-90,17 9 0,-16-19 0,7 18 0,-11-7 320,1 9-499,-11 1 179,8 0 89,-8 0-268,11 0 89,9-1 0,-17 11 90,15-8 0,-7 8-90,12-10 90,10 0-90,0 0 90,1-1-90,-1 1 270,0 0-180,0-10-90,10 7 180,-7-7-90,8 9 0,-1 1 0,-7 0-180,17-1 90,-17 1 90,18 0-90,-18 0 0,7 10 90,-10-8 0,11 8 0,2 0 0,10-8-90,-10 8 90,7-10 0,-7 20 0,10-16 0,0 26-90,0-8 180,0 3-90,0 17 90,10-26-180,-7 13 90,7-16 0,-10 20 0,0-18 0,0 15 0,0-8 0,0-7 0,0 5 0,0-20 0,0 10 0,10-8 0,-8 8-90,8-10 90,-10 0 0,0-1 90,10 1-180,-7 0 90,7 0 0,0 0 0,-7-1 0,17 1 0,-7 0 0,9-1 0,1 2 0,0-2 0,-1 1 0,1 0 0,10-11 0,-8 9 0,19-9 0,-10 11 0,12 0 0,30 9 0,-23-17-520,33 15 520,-28-17 180,0-1 90,8 9-270,-7-19 270,29 18-90,-24-7-91,21-1-178,-36-2 178,6 0 1,-9-7 0,-1 7-449,21 1 269,-26-9-90,23 18 90,-38-17 90,19 7 0,-20-10 0,20 0 0,-19 10-90,8-7 180,10 7 0,-15-10-90,15 0 270,0 0-270,-15 0 90,25 0-90,-28 0 0,8 0 89,-10 0-89,-1 0 0,1 0 90,9 0 610,4-10-610,0 7-90,7-7 270,3 0-180,-8-3-90,4-10 360,-8 10-90,-10-7 0,20 18-180,-9-18-90,1 7 90,6 1-1,-6-9-178,-1 9 358,18-11-179,-15 0-180,7 1-90,-11 0 270,-12 9 0,-9-7-180,7 7-89,-7-10 179,10 1 179,-1-11-179,1 8 0,0-9-90,-1 2 180,1 6-269,0-6-3213,0 9 3392,10 0-413,-8 0 503,8 0-90,-11 1 0,1-1 0,0 0 90,0 1 0,-1-1-90,1 0 90,-10 0-90,7 0 0,-7 1 0,10-1 0,0 0 0,-1 1-95,1-2 5,-10 2 180,7-1-90,-7 0 0,9 1 90,-9-1-90,7-10 0,-18-3 3321,19 1-3052,-18-18 1,7 25-90,-10-25-90,0 27 90,0-16-2825,0 7 2735,0 0-766,0-8 586,-10 7-423,-3-9 603,0-10 0,-7 7-270,7 2 90,-9 3 0,-1 8-103,-10-31 13,8 25 90,-8-22 2341,10 17-2431,0 9 91,-10-17-91,7 29 90,-6-8 0,9 11-180,-9-1 0,6-10 180,-16 8-450,-4-29 181,-2 27 89,-8-16 90,11 20-450,-1 0 270,1 0 1183,-1 1-1182,-10-1-91,8 1 270,-7-1-270,-1-9 90,8 6 180,-8-7 1,1 11-361,7-12 90,-18 10 508,8-20-238,0 19-449,-9-18 179,10 18 180,-12-8-90,1 10-359,-10-9 269,7 16 180,-18-4-266,8 20 0,31 4 0,-1 2 0,-1 0 0,0 0 1</inkml:trace>
  <inkml:trace contextRef="#ctx0" brushRef="#br0" timeOffset="30306">34890 18633 7533,'47'-11'584,"0"0"1,22-12-45,-26 10-180,-31-7 269,9 7-269,-19-9-180,8 9 0,-10-7 90,0 18-360,0-9 90,0 1 180,-10 7-180,8-17 179,-19 18 91,9-8-90,-1 0-90,-7 7 270,7-7-360,-10 0 0,0 7 90,1-7 0,9 10 0,-7 0 0,7-10 90,-10 7-90,1-7 0,-1 10-1,0-10 91,10 8 0,-17-18 90,5 7-180,-10-9 0,-8 9 180,-3-17-270,-13 15 90,1-18 0,-7 10-167,7 1-103,-10-1 180,-1 0-90,1 0-272,-10 0 182,-4 1 90,1 9 0,-7-7-90,17 17 90,-17-7 0,7 0 90,-10 7 0,10-7 0,-8 0 0,8 8 90,1-18 90,-9 17-1243,29-6 1,-1-2 1241,10 4 1,1 1-45,-12 1 0,2-2-2408,-28-14 2453,17 19 180,-18-18-298,8 17 73,26-7 0,-1 0-225,-29 7 225,35-2 0,1 0-46,-19 5-448,0 0 179,-1 0 180,0 10-360,11-7 180,-8 17 90,8-7 0,0 10-90,2-11 316,1 9-136,7-9-180,2 11 1516,-17 10-1426,33-8 180,-24 8-180,32-11 90,-1 1-90,-10-10 270,18 7 3168,-26-7-2988,16 20-360,0-8 90,-5 8 675,7-11-675,-2 11 0,-8-8-180,10 8 90,0-11-90,-9 32-90,-14-4 180,8 18-89,-5-12-91,10 0-1010,8-9 1010,-8 19 180,0-8-3088,7 11 3088,-6-1-90,14-19 0,3 1-460,0 26 505,3-27 0,3 0-45,9 30 90,0-9-90,0 8 180,0-10-90,11 0-90,1 11 0,11-8 90,0 7-90,9-20 90,-6 8-90,7-18 90,0 17-90,-8-6 90,8-1 90,0 8-814,-8-18 724,8 8 0,-10 0-1116,9-9 1206,-16 9 1858,24-1-1948,-25-7 462,19-3-462,-2-2 179,-7-8 1,28 11 0,-24-1 777,23-9-867,-16-3-90,9-10 3082,1-1-2902,10 1 0,22 10-3500,-5-8 3410,16 8-90,-30-15 0,1-3-1080,-10-7 0,1-1 1125,20 9 0,2-1-723,-10-14 1,-2 0 587,1 9 1,2 0 23,24-8 1,1-1-25,-15 4 0,-1 0 0,10-4 0,1-2 90,-1 1 0,-1 0 270,-5 0 0,-1 0-180,2 1 0,-3-2-45,-12-4 0,-5 0 314,21 2-179,-11-7 270,20 0-90,-5 8-270,8-18 90,-23 17 1376,8-18-1556,-15 19 2062,7-18-1882,-2 17-90,-18-17 90,38 8 2321,-32-1-2411,31-7-90,-26 7-90,-1-10 90,28-10-90,-33-2 90,33-1 90,-38-7-450,17 18 270,-7-18-90,1 8 91,7-1 89,-18-7-45,-5 21 0,0 0-1695,10-27 1830,23 5 90,-31 0 168,-10 9-169,-1 0 1,-12-9 90,1-11 180,-10-16-360,-4 0 324,-9 5-234,-9 21 2585,-4-11-2765,-10 9 180,1-19-3245,-1 8 3155,0-11-270,1 11 174,-2-8 186,2-12-360,-1 5 90,11-5 0,-8 12-90,7 18 90,0-7 562,-8 9-651,9-19-1,-11 14 3431,0-15-3431,1 31 64,-12-9 26,10-1 90,-20-3-89,-1-28-3393,-3 26 3482,-8-26 0,11 28-1035,0-18 1035,-2 18 186,12-18-6,-8 18 0,18-7-90,-19 10 2884,10-1-2884,-12 1 1567,0 10-2107,-9 1 270,7 12-135,2 6 0,-4-1-225,-3-1 0,0 1 450,-2 3 0,1 2-45,-2 0 1,3 4-316,-25 8 180,17 0-270,12 0 1,2 0-3104,4 0 3283,-30 0-2046,37 0 1867,0 0-364,14 10 543,2-7 415,17 17-865,-17-18 1984,18 18-1984,-9-17 3235,11 17-2694,0-7-181,0 0-180,0 7 270,11-18 570,-9 19-660,18-9 91,-7 1 359,9 7 0,11-7 0,3 9 0</inkml:trace>
  <inkml:trace contextRef="#ctx0" brushRef="#br0" timeOffset="32373">37782 18088 7533,'-24'-48'-450,"11"5"540,-6 20 0,16-9-180,-17 7 270,18-8 0,-19 10-360,9-20 180,-11 15 90,0-15-180,0 20 180,0 0 90,1 1 179,-1-1 91,-10-10-360,8 18 270,-8-16 0,10 29-270,0-18 90,10 17-270,3-7 180,10 10-540,0 0 270,31 10 180,47 13-90,-2-6 0,8 1-1561,-1 0 0,3-1 1621,-20-5 0,2-1 0,-2 0-60,15 0 0,-3 0-382,-3 1 0,-1-1 472,1 0 0,-3 1 0,-13 0 0,-2-2 0,-5-3 0,-3-1-90,30 14 450,-21-7-1,-43 10-448,-41 0 178,-54 0-652,25-12 1,-4 0 607,-13 1 0,-3-1-135,1 0 0,-3 1 319,16-2 0,-2 1 0,-3 1-199,-16 2 0,-3 1 0,-3 1-53,16-3 1,-1 2-1,-1 0 1,-1 0-367,-4 2 1,-1 0 0,1 1 0,4-2 328,-3 0 0,4-1 0,6 3 15,-9 8 0,15 0-45,16 0-360,23-4 860,43-12 400,39-10-720,24 0 612,-28 1 0,2-2-163,-1-3 1,1-2 767,9-4 0,5-2-1128,-4 1 1,5-1 0,-1-1-901,-9-1 0,-1-2 1,1 1 869,4 3 1,2 1 0,-1-1 90,1-2 0,-2-2 0,-5 2-589,-1 1 0,-3 2 439,16-1 0,-5 1 90,1-10-180,-24 9-90,-22-1 270,-13 3 27,-30 10-387,-5 0 180,-31 0-799,9 0 1,-5 0 438,-5 4 0,-4 2 0,-19 4 0,0 3 45,14 3 1,3 3 224,10 3 0,5 2 2603,-8 12-2782,23-4 1768,11 1-1679,9 2-90,13 0 900,23 8-360,22-18-180,3 8 1529,39-10-1260,-24 0-89,15-11 270,-12-2-180,-18 1-180,28 1-3053,-46 1 2963,21-3-720,-49 10 91,-22 5 89,-28 10-491,1-12 1,-7-2 850,-3-3 1,-2-1-1,-9 5 0,-1 1-180,1 0 0,0 0 135,-1 0 0,1-1-45,4 0 0,1 2 0,2 3 1,-1 2-271,-8 4 0,5 2-583,24-5 1,4 1 1032,-37 24 1119,64-22-1299,31-10 923,44 0-293,11-10 99,-19-7 1,8-2-131,-5-6 1,5-2 0,4 0-270,14 0 0,5 0 0,-1-1 240,-1-2 0,-2-1 0,2 0-151,4 1 1,0 0 0,-9-2-623,-9-2 0,-5 0 563,6 4 0,-2 1-493,-22-5 0,-2 2 493,4 8 0,-4-1 193,1-18-373,-15 17 0,-33-7 180,-22 10-1529,-14 10 1914,-29 3-1014,-17 20 44,32-16 0,-3 1 777,-12 3 1,-5 4-613,7 1 0,-5 4 1,0 0 29,0-3 0,0 1 0,-1 2 0,-15 10 0,-1 3 1,6-2 209,-2 1 0,7-1-45,5 1 0,10 2 45,11 14 1915,15-10-1915,24-5-180,29-30 720,-5 7-360,27-7 642,4 0-58,6-2 1,4-2-1888,35-7 1392,-21 3 1,2 0 360,-4-4 0,-2-2-1512,-10 1 1,0 0 881,6 0 0,-3 0-250,9 0 430,-12 0-540,-31 0 90,-5 10 1195,-60 3-1464,-1 20 269,-37-8 887,21 0 1,-5 3-933,-3 1 1,-1 1 179,4 0 0,2 0-45,-3-2 0,10 0-90,15 15 90,-5-18 1346,20 18-896,21-7-91,24-11 1351,67 6-901,-26-28 1,3-4-1325,0 6 1,0 0 1144,0-4 0,-1-2 44,-3 1 1,-3 0-855,20 0 315,-29 0 0,-5 0-190,-9 0 325,-13 0-1080,-13 0 630,-10 0 180,-10 10-809,-13 3 90,-53 20 539,1 2-145,21-13 0,-4 1 190,-8 4 0,1 1 90,19-4 1,1 0-284,-16 4 1,3 0 147,-10 7 180,9 8-1227,14-18 1227,12 9-179,21-12 1168,21 1-719,26-11 1529,23-2-945,0-8 1,4-4-757,-13 2 0,3 0 487,23 0 0,4 0 89,0 0 1,-1 0 715,0 0 0,-2 0-941,-9 0 1,-4 0 1154,-11-2 0,-9 4-1874,-7 19 450,-24-6 90,-34 18-2236,-37 0 1876,11-10 1,-5 0 179,-8 0 0,-5 2-592,-9 7 1,-9 1 291,-2-6 1,-10-2-1,6 2-379,20-3 0,3 0 1,-4 1 498,-3-2 0,-5-1 0,0 1 0,8-2-45,-21 8 1,7 0-283,-6-2 1,2 1 191,12 0 0,8 0-360,-7 10 765,16 4 0,69-29 0,14-4 0,21-7 0,8-4 1672,39 2-1492,-16-4 0,4-1-209,-11 4 0,0 0 1108,1-9 1,1 0-541,13 4 1,2-1-180,-9-4 0,0-1-136,8 6 1,1 0 539,-6-5 1,1 1-315,-13 6 0,2 0 0,-5 0-360,2-3 0,-3 1-1,10 0 1,-7 2 2517,-10 4-2427,-31 0-539,-5 20 359,-40-5-1350,-5 29-957,-41 0 2037,-5 5 225,22-17 0,-3 0-770,1-2 0,-2-1 500,-8 0 0,-2-1-206,0 6 0,-1-2 296,-3-7 1,-2-1-756,0 8 0,2 1 800,3-8 0,2-1 45,3 3 1,4 1-136,8-5 0,3 0 0,-25 12 704,13 8-255,31-17 290,15-4-379,43-2 0,15-17-90,10 7 1529,18-10-809,-15 0 531,-13 0 1,2 0-982,34 0-506,-29 0 0,1 0 685,37 0 1,-1 0-2762,-14-10 2222,-10 7 90,-9-6 90,-4-2-2997,-29 9 2008,-6-8 1046,-20 10 1,-31 10 0,-7 3 0</inkml:trace>
  <inkml:trace contextRef="#ctx0" brushRef="#br0" timeOffset="47499">2868 16610 7083,'-26'-36'1079,"5"4"-719,21 19-180,0 3 90,0 0-90,0 7 359,11-7-449,-9 10 90,9 0 0,-11 0-1079,0 0 899,10 0 360,2 0-181,11 10-179,0-7 90,-10 7 90,17-10-90,-14 10 0,16-8-90,-9 8 90,-10-10-90,7 0-90,-7 10 90,9-7-90,-9 7 90,7-10 90,-18 0 90,9 11-180,-11-9 270,0 8 0,0-10-270,-11 0 90,-1 0-180,-11 0-90,11 10 270,-9-7-1260,19 7-89,-18-10 360,17 0 899,-6 0 0,9 0 0,0 0 0</inkml:trace>
  <inkml:trace contextRef="#ctx0" brushRef="#br0" timeOffset="48048">3322 16177 7083,'-25'-23'-450,"-5"11"1440,18 2-541,-1 0-359,3 7-90,0-7 180,-3 10-90,0 0 90,-7 10-90,7-7 0,1 17 90,-9-8 0,19 11-180,-8 0 270,0 0-90,8 10-1,-8 2-358,10 11-1,0-1 90,0 1-90,0-11 90,0 29 90,0-34-90,-10 53 90,7-53 0,-18 44 0,19-46 0,-18 14 0,17-19 0,-6 20 0,9-15-450,-11 26 270,9-29 90,-9 8-90,11-11 90,11 1 0,1 0-179,1 0-1,7-10 0,-7 7 0,9-18 0,1 18 270,0-18 0,10 8 0,2-10 0</inkml:trace>
  <inkml:trace contextRef="#ctx0" brushRef="#br0" timeOffset="48587">3642 16564 7083,'-25'0'-180,"-6"0"360,29 0-90,-19 11 0,8 11-90,-9 4-360,-1 47 270,0-40-90,10 40 180,13-48 90,13-2 90,20-3-180,-7-17-90,16 7 540,24-20-450,-13-3-1212,33-20 1392,-38 8-90,8-8-270,-1 1 359,-17 6 91,16-17-180,-29 18 270,8-8-135,-21 0 134,-2 8-179,-40-8-90,-8 10 90,-13 15 0,-7 4-219,9-3 0,0 4 39,-12 6 0,-3 4-135,-12-2 1,1 2 89,23 3 0,0 3 0,-19 2 0,1 3 135,16-2 0,6 3-180,-14 27 538,-2-11-3326,72 18 2887,27-35 1,46 13-1,-30-31 1,1 0-1</inkml:trace>
  <inkml:trace contextRef="#ctx0" brushRef="#br0" timeOffset="48929">4370 16564 7263,'-26'13'989,"6"-3"-899,20-10 90,-10 0 0,8 0-180,-8 0 180,10 0-270,-10 10 0,7-7 270,-7 17-90,10-18 0,-11 19-540,9-9 180,-8 1-539,20 27 809,3-22-720,9 35 540,1-27-90,-10 6 270,-3-9-359,-10-10 359,10 7 0,-7-7 0,7 10 0</inkml:trace>
  <inkml:trace contextRef="#ctx0" brushRef="#br0" timeOffset="49396">4984 16541 7533,'-35'13'1529,"2"-3"-1169,10-10-180,0 11-180,11-9 179,-9 8-1078,-1 11 809,7-16-450,-16 35 450,19-35-90,-1 25-269,4-7 269,9 3-270,0 6 0,0 1 180,9-8 1,4 8 179,10-10 90,-1 0 0,1 0 0,0-1 0,0 1 0</inkml:trace>
  <inkml:trace contextRef="#ctx0" brushRef="#br0" timeOffset="49817">5257 16723 7533,'-25'-25'-540,"5"5"90,20 20 720,0 0-270,0 10 0,0-7 90,0 17-90,0-7 90,20 9-180,-5-9 180,38-2 0,-15-11 180,49-11-90,-45 9-90,42-29 269,-57 26-89,16-25 360,-20-3-270,-10 15-360,-34-22-90,-7 27 180,-49 4 0,-12 6 0,-5 3-972,17 7 0,-13 5 0,15 2 792,-12 13-135,12-2 0,4 3-764,20 8-1,36 9 631,33-19 359,60-6 0,13-20 0,-39 0 0,-1 0 0</inkml:trace>
  <inkml:trace contextRef="#ctx0" brushRef="#br0" timeOffset="50089">5873 16496 8972,'0'25'-180,"0"5"-450,0 3 540,0-4-899,0 44 809,0-33 180,9 46 0,4-35 0,10 15 0</inkml:trace>
  <inkml:trace contextRef="#ctx0" brushRef="#br0" timeOffset="50406">6578 16541 7623,'-23'-35'1169,"0"13"-1259,10 12 180,-7 10 809,-2 0-719,-4 0-449,-16 30 269,26-13-720,-14 46 630,27-34-810,-7 34 721,20-35 89,3 14-810,40 1 450,-13-15 181,16 15 89,-23-30 180,0 7 0,-8-17 0,8 6 0</inkml:trace>
  <inkml:trace contextRef="#ctx0" brushRef="#br0" timeOffset="50787">7260 16587 7533,'-58'0'1079,"2"-10"-809,21 8-540,2-9 90,-20 11 450,2 0-405,3 9 0,-2 2-45,-14 5 0,-11 17-359,49-20 269,6 7-180,20-8 270,0 11 0,10-11 0,33 9 1,8-19-213,27 8 392,-27-9 0,-2-2-900,16 1 900,-17-4 0,0-2 269,30-6-179,-4-11 990,14-10-451,-49 8 271,-30-18-720,-34 17 360,-61-6-271,20 19-129,18 7 0,-2 2 219,-39 4-1348,-4 0 899,-1 10-1169,26 3 629,35 9 630,22 1 0,11 0 0,0 0 0</inkml:trace>
  <inkml:trace contextRef="#ctx0" brushRef="#br0" timeOffset="51054">7716 16587 7533,'81'-11'659,"-1"-1"1,6 1 0,-5 0-840,-30-1 0,-3 1-373,2 4 1,-4 1 462,-1-4 90,-19 10 29,4 0-929,-18 0 603,1 0 117,-3 10 180,-10 3 0,10-1 0,3-2 0</inkml:trace>
  <inkml:trace contextRef="#ctx0" brushRef="#br0" timeOffset="51215">9127 16496 8432,'13'-25'1439,"-3"4"-1259,-10 21-450,0 0-989,10 0 180,13 0 1079,11 0 0,12 0 0,-1 0 0</inkml:trace>
  <inkml:trace contextRef="#ctx0" brushRef="#br0" timeOffset="51349">10378 16450 8432,'61'0'-990,"-9"0"1,0 0 989,4 0 0,-3 5 0,3 1 0,25 7 0</inkml:trace>
  <inkml:trace contextRef="#ctx0" brushRef="#br0" timeOffset="51532">11790 16610 10501,'23'-13'-180,"9"3"-90,24 0 270,-6 8-449,16-9-91,-8 11 0,0 0 180,16-10-1221,6 9 1,-1-1 1040,-3-8 225,-28 9 0,3 2-347,4 3 0,-2 2 662,26 7-153,-30-7 1,0 1 0,27 13 0,-5-7 0</inkml:trace>
  <inkml:trace contextRef="#ctx0" brushRef="#br0" timeOffset="51871">13133 16633 7533,'83'0'0,"2"0"269,-35 0 1,-1 0-90,19 0-620,-5-4 0,1-3 800,30-5-270,-17-4 0,2-1-495,-22 4 0,0 1-795,25-6 1,-5 3 1019,-1 2-135,14 7 1,0 2 44,-12 4 45,-1 0 0,-7 0 599,-32 0-374,5 0 90,-10 10 0,-7-7 586,16 7-226,14-10 449,35 0-719,-5 0 243,-6-5 0,-1 0-153,5 2-210,-21-3 0,11-2 0,-12 2 30,14 4-180,-8-4 0,1 2-90,19 4-34,-12 0 124,3 0 0,2 0-90,12 0-732,-12 4 1,0 2 821,-32-5 0,-2 0-45,6 4 0,5 0-616,28-9 1,0-2 660,-27 5 0,4 0 60,24-8 0,12-2 0,-10 0-15,-21 4 0,0-1 112,5 0 1,12-1-1,0 0 1,-11 2-23,-3 0 0,0 1 14,15 2 1,9 0 0,-11 2-105,-22 1 1,0 2 44,23 1 0,11 2 0,-11 0 0,-24 2 0,-1 1 0,6 0 0,1 1 0,0-1 0</inkml:trace>
  <inkml:trace contextRef="#ctx0" brushRef="#br0" timeOffset="76216">3209 16496 7533,'-35'-86'-270,"12"12"90,2 52 180,19 9 0,-18 4 0,18 9 450,-38-11-450,32 9 989,-43-9-359,46 11-270,-26 0 179,19 0-449,-11 0 540,-10 31-360,8-14-630,-18 37-90,7-9 360,1 3-270,8 5 1,1 0-3123,-2 5 3392,11-10 0,1 1-180,-4 16 90,8-4 270,8 18-180,8-32 450,28-14 0,44-23-270,-11-10-222,-6 1 0,1-2 222,24-9 1175,-29 0 0,2-2-1310,-5 0 0,-1-1 90,1-9 0,0 1 0,3 8 0,0 0-45,-7-8 0,-2-1 90,5 5 0,-1-1 45,-4-4 0,0-2-90,6-4 0,-3 1-2645,15-11 2780,-12-15 180,-41 7-90,-42 8-136,-31 8 1,-15 7-656,12 14 1,-4 3 520,4-5 0,-6 0 0,-3 2 22,3 6 1,-4 3-1,0 1 1,7-1 67,-18-6 0,0 1-30,-4 4 0,-7 2 0,6-1 74,-3 0 1,11 0-135,29 0 0,2 0 124,-16 0 1,10 0-394,33 0-1261,5 0 271,111 0 180,-18 0 1083,-3 0 0,15 0 0,-5 0-4,-3 0 0,0 0 0,-2 0 0,4 0 0,-3 0 0,10 0 0,0 0 0</inkml:trace>
  <inkml:trace contextRef="#ctx0" brushRef="#br0" timeOffset="77570">3914 16450 7533,'-68'-10'-630,"20"18"360,6-16 360,-2 49 90,17-13-135,3 13 0,5 4-45,6 8 0,2 23-90,22-11 0,2-14 90,20 15 0,12-21 90,13 1 0,21-21-1940,-29-5 2480,3-20-90,-21-20 269,-16 5-269,14-18-270,-27 0 0,7-2 359,-10-31-269,-10 5-356,-3-7 86,-20 3 0,-2 16 0,-21-27 0,9 26 0,-9-16-630,-9 11 270,23 27-1259,-20-13 1169,36 39 1182,4 2-1182,22 22-270,12 34 361,11-5-136,-11 1 0,-1 2 405,11 2 0,-6-8 0,2-1 0,17 11 0</inkml:trace>
  <inkml:trace contextRef="#ctx0" brushRef="#br0" timeOffset="78483">4415 16337 7533,'-35'-23'899,"12"10"-449,3 4-270,17 9 270,-27 0-450,25 0 179,-26 0-448,19 0 89,-1 9 180,4 4-630,-1 30 450,7-5 90,-7 8-539,10 17 449,0-23-90,4 12 0,2 2 90,6 2 180,11 30-180,0-41 360,-1-19-90,-9 4-90,7-27 0,-17 6 630,17-9-271,-17 0 1,17-20 450,-7-15-630,-1-3 269,-2-15 181,-10-2-180,0-6-90,-10-18-360,-2 21 180,-11 12-91,10 14-988,-17 19 809,15-7-899,-28 28 719,18-6-180,-8 21 0,0 20-3212,7-16 3303,-6 27-271,-2-9 450,20 4-450,-17 6 630,28-19 0,-7 6 0,10-6 0</inkml:trace>
  <inkml:trace contextRef="#ctx0" brushRef="#br0" timeOffset="118213">15931 19339 6723,'0'-35'1709,"0"12"-1349,0 13-180,0 0 90,0 7-90,0-7 269,0 0-179,-9 7 0,6-17-270,-6 18 180,9-8 0,0 0 0,0 7-180,0-17 0,0 17 180,0-6 89,0 9-269,-11-11 90,9 9 90,-9-9-90,11 11-90,0 0 90,-10-10 450,7 8-270,-7-9 0,0 11 179,8 0-89,-8-10 0,10 8 180,-10-8-360,-3 10-1,0 0 1,-7-10-90,7 7 90,1-17-180,-9 17 90,9-17 180,-11 17-270,-19-17-90,4 18 90,-18-18-450,20 17 360,-7-7-90,-23 10-179,13 0 269,-22 0-90,29 0 90,0 0-90,-19 0 90,24 0 270,-22 0-90,38 0-90,-9 0 90,-8 0 90,14 0-180,-25 0 539,27 0-179,-6 0-180,-1 0 90,8 0 90,-8 0-180,0-10 179,8 8-179,-8-9-450,0 11 270,-2 0 0,-1 0-359,-7 0 179,8 0 90,-32 11-90,7 1 90,-8 11 0,22-1-180,3-9 180,8 7 0,0-7 180,-8 10 0,7-11-180,-19 19 450,16-16-270,-14 8 90,28-3 360,-28-8-361,25 11 1,-25 0-180,28-10 90,-8 7-90,21-18 90,1 19 0,1-9 0,7 1-270,-7 7 90,10-7 90,0 0 90,0 7-270,0-8 90,0 10 0,0 1-89,0 9-1,0-6 90,0 7 90,0-10-180,0 9 180,0-6 0,0 7-90,0-11 90,0 12-90,0-10 90,0 10 0,0-12 0,0 1 0,10 0-90,-7-1 180,7 2 90,-10-2-270,0 1 360,0 0-90,11-1-180,-9 1 0,18 0 359,-17 0-269,17 0 180,-7-1-90,-1 1-90,8-11 0,-7 9 0,10-9-180,-1 11 180,1 0 0,0-10 0,10 7-180,-8-7 270,39 9-270,-34 1-90,34 0 270,-30-10-90,12 7-90,0-18-90,-1 8 180,0 0-90,1-7 90,-1 7 0,1 1 0,0-9-90,-11 8 0,39 0 180,-41-7-90,40 17 0,-48-18 0,8 9 0,-10-11 0,9 0-90,14 0 90,2 0 0,-3 0-90,8 0 90,-15 0 0,18 0 0,0 0-90,2-11 90,0-1-210,8-11 210,-8 0 180,11 1 0,-11-2-180,-2 2 540,-11-11-181,-9 8-179,6-8 180,-6 0 180,9-12-450,-10 6 360,-2-14-181,-20 28 1,-3-8 0,0 10-90,-7 1 90,7-1-90,-10 10 0,0-7-360,0 17 90,0-17 180,0 18-360,0-18 90,0 17 390,0-17-210,0 17-90,0-17 0,0 17 90,0-17-90,0 8-90,0-1 180,0-7-90,0 7 180,-10-20-90,7 7 0,-7-6 0,0 9 0,7 1-180,-7-1 180,0 10 0,8-7-179,-18 7 179,17-10 0,-18 1-90,19-1 90,-18 0 0,7 11-90,-9-8 90,9 7 0,-7-9 0,7-1 0,-10 10-90,1-7 0,-12 8 0,9-11 90,-8 10-90,0-7 0,8 7 90,-8 1 0,-10-8-90,15 7 90,-25 0-180,28 4 90,-8-2 90,10 9-90,1-9-180,-11 1 270,7 8-90,-6-9 0,-1 11-449,-23 0 359,5 0-180,-14 11 270,19-9-90,1 19-113,-11-9 383,8 11 0,-17-10-270,17 7 90,-8-8 270,10 1-180,-10 7 90,18-17-180,-15 17 90,18-18 539,-21 19-269,9-19-90,1 9 0,13-11 180,11 0-90,-2 0-90,-8 0 89,6 0 91,-6 0-90,-1 0 0,7 0-270,-7 0 90,-10 0 90,15 0-450,-25 0 180,28 0 0,-8 0-180,11 0 90,-11 0 0,7 0 180,-6 9-180,9-6 1,0 17 179,10-18-180,-7 19-90,7-18 0,-9 17 90,9-8 0,-7 0-180,18 8 90,-18-7-66,17 19 246,-18-6-89,19 17-1,-9-18 180,11 8 90,0-10-270,0 9 270,0-6-90,0 7-180,0 0 90,21 23 0,-16-16 180,26 23 0,-19-37-90,1 17-90,7-18 180,-8 8 0,1-10-90,7-1 270,3 21-270,-8-15-90,15 15 449,-17-10-359,10-8 90,0 8 90,0-10-90,-1-10-90,1 7 270,0-7 0,-1 9-270,1-9 90,0 7 90,10-7-90,-8-1 0,8 9 0,0-19 89,3 18 1,-1-17-180,8 7 90,-18-10 0,18 0 0,-7 10 0,9-7-90,0 7 0,-9-10 90,6 0-90,-6 0 90,20 0 0,-8 0 0,8-10 0,0 7-90,-8-17 90,7 17-90,0-17 270,34-3-360,-23 9-88,19-17 268,-38 18 0,-2 0-270,-9-7 270,6 18-90,-16-18-90,17 7-3213,-18 0 3303,18-7-437,-17 17 347,6-17 64,-9 18 26,-1-18 0,1 17-360,0-17 360,0 17-269,-10-7 179,7 10 2984,-18-10-2984,18 7 0,-7-7 0,0 0 650,-3 8-290,0-8 129,-7 0-309,17 7-90,-17-7 270,6-1-90,1-1 0,-7-1-180,7-7 90,1 17 0,-9-17-90,9 8 0,-11-1 0,9-7 90,-6 7 90,6 1-630,2-9 180,-9 9 180,9-1-90,-1-7 0,-8 17 180,9-27 90,-2 15-90,-6-18-90,7 10 630,-10 10-360,0-17 0,0 25 90,-10-25-91,7 17 91,-17-10-90,8-10 90,-1 8-90,-7-8-90,7 0-180,-10 8 0,1-8 270,-1 10 0,0-9-450,0 6 270,0-6-90,0 9 180,1 1-540,-11-11 360,7 8-90,-6-8-89,9 20 269,0-7-90,1 7-90,-1-10 0,0 11 90,0-8-180,0 17 0,1-6 90,-1-2 90,-10 9 0,8-19 0,-8 19 0,10-9 0,0 1 180,-10 8-180,8-18 180,-28 7 0,25 0 0,-15-7-90,21 17 90,-11-17 0,7 18-180,-6-18 90,-2 17-3392,10-7 3482,-20 10-931,20 0 481,-20-10 90,9 8 90,-1-9-359,-7 11 269,8 11-501,-11-9 591,10 18-450,-17-7 450,26 9 0,-27 1 180,30 0-90,-9 0-90,10-11 180,10 9-179,-7-9-1,7 11 2862,-9 0-2592,-1-1-90,11-9 0,-8 7 90,7-17 1224,-10 27-1134,0-25-90,0 26 918,-20-19-1098,15 11 90,-15 0 0,10-10-360,8 7 180,-8-8 0,11 10 90,-1 1-89,0 0 89,11-11 0,-9 9 0,18-9-90,-17 21 90,18-18 90,-8 16-90,10-19 0,0 1 0,0 7 0,0-7 0,0 9 0,10 1-450,3 20 181,9-15 89,-9 15 0,7-20 180,-7-1-270,10 2 90,-11-2 180,8 1 0,-7 0-89,10-1-1,-10 1-90,7 0 270,-8 0 0,11 0-90,0-1 360,0-9-180,-11 7-180,8-7 180,-7 9 0,10-9 0,0 7-90,0-17-90,-1 17 270,1-7-270,0 0 180,-1 7-1,2-18-89,8 8 0,-7 0 0,18-7 180,-7 7-180,9-10 0,1 0-359,9 0 269,-7 0-90,8 0 180,0 0-900,2 0 361,0 0 269,8 0-90,-7 10 306,9-7 1,10 17-1,2-7 1</inkml:trace>
  <inkml:trace contextRef="#ctx0" brushRef="#br0" timeOffset="167029">7443 19066 6183,'-26'0'180,"6"0"-180,10-10 90,8 7 180,-8-7 0,-1 0 270,9-3-270,-8-9-1,-1-1-179,9 11 270,-9-9-90,11 9 90,-10-1 269,7-18-449,-7 16 0,0-8-180,8 3 270,-8 8-90,0-1-270,7-7 90,-17 7 0,-3-10-90,-12 0 180,0 1-90,-8 9-90,-13-7 180,-15 17 45,22-7 0,-3 0-304,-4 9 1,-2 0 258,-5-10 0,0 1-45,9 9 0,2 0 0,2-9 0,1 0 135,-39 7-45,37-6 0,-2-2 44,-11 5 1,1-1-90,14-4 0,2-1-45,-1 6 0,0 0 135,-30-14 0,-15 17-180,31-7 0,-1 0 90,6 8 0,-2 2 45,-19-6 0,2 1-180,25 4 0,0 2 45,-20 4 0,3 1 0,5-4-270,-23 18 90,38-7 0,-8 9-390,-9 21 300,-6 5 135,31-15 0,-1 3-1379,1-2 1,2 0 1423,-21 24 90,14-2-393,12-10 483,1-1-180,6 1 0,-17-1 90,7 1 90,2-1-180,-30 21 225,34-26 0,-1 1-206,-4-5 0,0 0 71,1 2 0,1 0 360,-22 27-123,-4 7-237,30-27 0,0 0 90,-16 16-180,22 2 90,3-27 90,18 9 0,-8 1 2544,10-11-2544,20 29-90,-5-24 90,28 36-90,-11-36 0,2-2-20,-4-1 0,2 0 200,16 2 0,3 0-135,5 11 0,-1-4-305,-10-23 0,-1-1 350,17 25 0,-3-1 0,13-8 180,8 7 0,-11-2-180,10-7-1,-17 9-178,15 1 268,-29-10-89,19 6-270,2 14 270,-17-5-90,2 4-305,-20 9 215,2-4 45,-8-20 0,2 1 135,-2-1 0,4-2-135,11-2 0,5-3-186,3-3 1,4-2 320,12 2 0,5-4 135,7-7 0,3-3-180,-5 2 0,0-3 45,-7-8 0,-2-1-45,-16 4 0,-1 0 45,9-9 0,1 0 0,-1 9 0,1 0-1,14-8 1,1-2-45,-11 6 0,-2-2-382,-10-3 1,-3-2 426,30 1-180,-21 0 719,28 0-539,8 0-90,-46 0 0,0 0 45,1 0 0,0 0-225,40 0 180,-16 0-1639,16 0 1459,-31 0 180,8 0 424,-19 0-424,19 0 0,-18 0 0,18 0 1072,3 0-982,2 0-90,-3 0 0,3 0-697,22 0 697,-19-4 0,4-2 0,-5 0 0,-3 0-90,-10 1 0,5-2 30,19-6 0,11-3 0,-9 5 413,-14 7 0,-2 0-353,3-8 0,7-4 0,-8 3-45,-8 7 0,-4 0 90,1-5 0,4-1-402,-2 1 0,5 0 1,-2 0 536,21-2 0,-2 1-46,8 1 1,-3-1-45,-26 1 0,-7 2 450,22 6-270,-1-17-90,-17 17 0,4-17 449,1 8-449,-16-11 0,17 0-77,-12-10 77,-17 8 90,5-8-91,-20 0 38,10 8-37,-18-18-360,15 18 180,-18-18 637,12 17-1087,-2-17 180,1-2 180,0-3 0,-1-8-539,11 1 269,-7 6 523,7 2 1,7-2-344,-4 11 0,2 0 171,2-8 1,3 2 53,0 9 0,0 5-45,15-16-90,0 1 1,18-11-1,-26 8 0,6 3 449,-23 11 548,-10 12-727,-10-21 360,-3 15 392,-10-25-573,-21-3-89,-4-14-473,-1 15 0,-4-2 203,1-1 0,1 0 0,3 4 0,1 1-315,1 4 0,3 0-225,-2-39 361,9 15-1,3-15-180,10 9 450,0 18-90,0 6-90,0 12-90,0 8 360,0-1-270,0-7 0,0 18 1038,0-8-858,0-10-90,-21 5 180,7-8-90,-30 3 0,-1 18-508,-14-18 418,-19 8-794,-3-11 884,3 18 0,-6 1-415,22 2 0,-5 2 355,-13 3 0,-11 2 0,4 0-908,17 2 1,3 0 0,-1 3 877,-2 3 0,-1 3 0,2-1-180,-21-9 0,6 4 5,26 11 0,2 1 40,-1-3 1,0-1 134,-36-6-135,43 10 0,1 0-135,-22-10 180,-17 1 180,17 8-270,-7-19 180,10 19-180,0-18 224,16 18 1,-5 1-45,-4-8 0,-7-2-253,-15 2 0,-11 2 0,8 0 298,4 0 0,-1-1 0,12 0 0,-8-1 0,2 1 0,11 3-45,10 3 0,3 1 0,-33-9 0,0 0-456,33 9 1,3-1 365,-7-3 0,0 0-396,-1 5 0,2 0 486,4 1 0,1-2 0,0-4 0,0 0-179,-40 2 437,0-7-258,0 10 0,0 0 0,0 0-90,10 0 90,2-10 180,11 8 0,-10-18-180,7 17 0,-8-7 180,1 0 0,24 4 0,-3-1-91,8 1 1,0 0 0,-17 0 0,0 2 0,-28 4-45,39 0 0,0 0-45,3 0 0,-1 0 45,-8-1 0,-1 2 352,4 3 1,-1 2-353,-13-1 0,0 2-135,12 4 0,1 1 45,-8-1 0,0 1 0,9 4 0,2 1-45,-1-5 0,0 1 45,1 3 0,-1 1-45,-1 0 0,1-1 90,5-4 0,2 1-180,-2 8 0,2 1 1,-31 4-91,3 16 90,20-16 180,-8 16-270,-2 3 270,7-7-90,6 15 921,11-17-921,19 9 360,-28 21-270,25-26 0,-5 23 0,13-27-90,17 19-90,-7 3 180,10 11 0,0-11 0,10-2-90,3-1 90,10-7 0,0 18 0,9-17 0,-6 16 1432,6-7-1432,1 10 0,3-10-90,-1 7 90,8-17 180,-7 18-180,0-18 0,17 18 0,-25-22 0,1 1 0,6-13 0,1 1 0,-2 15 0,0 0 180,42 10-180,-41-23 0,1-1 0,9-5 0,1 0 0,-6 4 0,1 0 135,3-9 0,1 0-45,-5 4 0,0 0-45,5-5 0,2-1 0,-2 1 0,0 0-90,1-1 0,0 1 45,-2 0 0,3-1 89,18 1 1,2-1-40,-13 2 1,2-3-6,16-7 0,1-2 740,-6 4 0,-1-2-920,-2-7 1,2-1 44,11-1 0,2 2 45,-9 4 0,-1-1-45,9-8 0,1-2 90,-5 5 0,1 0-518,10 1 1,0-2 472,-4-2 0,0-1 45,-1 4 0,-1 0 0,0-5 0,-1 0 0,-3 0 0,-1 0-45,5 0 0,1 0 135,6 0 0,-2 0-135,-8 0 0,-1 0 45,4-5 0,0 0 89,-6 4 1,0-1-135,1-7 1,1-2 44,4 4 0,1 1 0,6 0 0,-2-1 179,-14-3 1,1 0-627,-3 9 1,4 2 0,-6-3 536,-1-8 0,-2 0-1,19 8 1,1 1-589,-5-4 0,-4 0 634,-22 4 0,0 2-275,19-1 0,-1 0 140,21 0 503,0 0-548,-26 0 0,1 0 675,-15 0 1,0 0-766,15 0 0,-1 0-45,26 0 135,-41-5 0,2 0 45,-1 4 0,1 0-180,3-9 0,4-1 0,21 5 0,4 0 592,8-5 1,4-1-473,-21 2 0,4-2 0,-4 2 349,21-3 1,-4 1-290,-14-4 0,-2-1-45,2-4 0,-4-1 45,-22 3 0,0 0 45,20-3 0,-3-1-45,12-21 180,-3 9 0,-20-11-180,8-9 224,-26 16 1,-1 0 45,24-25-135,-24 21 0,-2 0-45,8-4-90,1-19 180,-11 18-180,-2-18 421,-10 18-331,-11-8 0,-1 10-180,-11 1 0,-11-11 180,-11 9 0,-14-19-270,-20 19-716,5 4 1,-6 0 850,7 15 0,-2 2 0,-19-12 0,-2 1 166,16 13 1,1 2-122,-1-1 0,0 1-180,0-2 0,0 2 90,7 5 0,-4-1-60,-8-2 0,-6-3 1,6 2 59,10 1 0,0 0 214,-40-7 0,4-2-214,18-14 180,-19 8-180,19-11-1029,12 9 1,-3-1 1028,12 11 0,-1 0-45,-15-11 1,-4 1 606,2 6 0,0 6-607,-2 5 0,-1 2-239,-8-10 0,-3 3 329,-7 11 0,-3 3-318,27 0 1,-1 0-1,-1 0 303,-1 3 0,-1 1 0,-4 0-8,-4-1 1,-6-1 0,0 0-1,5 2 248,2 1 0,5 2 0,-5-1-113,1-2 1,-5-1-1,0-1 1,8 2-68,-24 0 0,5 2 0,23 1 0,-1 0 0,1-1 269,2-2 1,0 0 0,0 1-120,0 4 0,0 2 0,0-1-90,1-2 0,0-1 0,1 1 75,-24 2 0,1 2 0,-4 3 0,0 2 0,7 0 0,-5 1 76,4 3 0,-6 1 0,0 1-211,1-1 0,-1 1 0,-3 0-45,8 1 0,-4 1 0,0 1 0,0-2-183,2 0 0,0-1 0,2-1 0,2 1 78,-10 4 0,4-1 1,1-1 59,4-2 0,2-2 0,5 1-13,-11 7 0,6-3-32,7-8 1,1 1-1,-5 13 0,2-1 90,16-12 0,3-1 0,-4 9 0,3 1 315,-33 6-180,11-1-90,2 12-129,34-13 1,2 2 217,-20 26-89,-2 6-311,12 11 311,25-5 90,-15 17-360,20-10 90,11 1 1421,-9-1-1241,18 1 90,-17-1-180,18 0 90,-8 0 180,9-10 0,2 2-270,9 21 323,-5-16 1,3-1-54,14 17-90,11 0 0,-7-2-180,17-11 0,-8 0 90,11 10 0,-14-32 0,1-1 45,-8-2 0,1-2-45,7-1 0,-1-2 0,14 28 0,10-8 0,2 9 0,-20-37 0,2-1 90,0 4 0,1-1-45,4-7 0,1-1-45,4 3 0,1 1 0,5 1 0,2-2 135,4-2 0,2-2 687,3 1 1,2-3-688,5-3 0,-1-3-45,-4-2 0,1-3 0,8-3 0,1-2 358,1 6 0,-1-1-403,-3-8 0,1-1-45,6 4 0,0 0 45,-8-4 0,0-2 0,4-4 0,1 0 0,-2-1 0,4-1-16,-5-3 1,7-2 0,-5 1-563,11-2 0,0 1 503,-11 1 0,4-1 0,-6 2-15,5-2 0,-4 1 90,1 0 0,1-1-45,10 1 0,0-1-90,-10 2 0,4-2-456,-3-2 1,6-1 0,-5 1 455,8 0 0,-3 0 90,-14 0 0,3-2 0,-5 3-27,10 0 0,-5 3 27,-11 4 0,-1-1 0,4-3 0,-2 0 0,-14 4 0,-1-1-45,4-3 0,2-2 180,15-5 0,0 1-571,-15 4 0,0-1 436,15-9 0,-3 1 0,23-4 190,-42 4 0,0-1-190,-5 6 0,4-3 0,12-10 0,7-6 0,-5 3 0,-5 4 0,-2-2 280,3-6 1,4-5 0,-2 1-416,18-10 0,-7-1 135,-18 2 0,-1 0-90,23-7 1,-1 0-1,-28 11 0,-3 2 45,2 8 0,-1-1 45,-4-7 0,-1-2 224,6-1 1,-3 0-45,-3-27 630,1-2-450,-41 29-91,-11-9-89,-1-3 0,-31 0 90,5-8-180,-38 18-135,42 16 0,-3-2 135,-36-6 0,-6 1 0,22 8 0,-1 0-270,-25-9 0,1 3 90,29 14 0,2 1 90,-5-1 0,1 0-90,3 1 0,0-1-135,-4-1 1,-2 2 134,2 4 0,-1 1-45,-1 0 0,1 1-180,6-1 0,-1 1 90,-4 4 0,0-1 90,5-3 1,-1-1-46,-4 0 0,-2 1 0,1 8 0,0 1 45,-5-9 0,0 2 0,5 11 0,-2 3 90,-12-5 0,-2 0-45,5 3 0,-3 4-114,-12 2 0,-3 2 69,0 0 0,0 1 90,-5 4 0,0 1-90,0-1 0,-1 1 306,1-1 0,1 0-261,2 0 0,-7 1 135,19-2 0,-9 0 0,0 2 0,7-1 14,11 1 1,4 1 0,-4 0-60,-9-2 0,-6-1 0,1 1 0,12 2 45,1 9 0,7-1-90,-17-3 0,2 0 90,20-1 0,3 1-90,-8 3 0,0 1 45,10 0 0,2 2-90,2-1 1,0 2 89,-9 2 0,0 2-45,4-2 0,1 1 45,-1-4 0,0 0-90,-4 4 0,1 0 90,8-5 0,0-1-45,-3 1 0,-1 0 0,0 0 0,1-1 90,-2 1 0,0 0-45,1 0 0,-1-1 0,-4-4 0,1 0 90,7 3 0,2 0-45,0-3 0,1 0 45,-33 17-335,10 8 425,19-8 55,16 10-415,23 1 512,10-1-332,0 1 90,10 10 0,3-8-90,30 17 90,4-6-45,-14-26 0,2 2 180,9 4 0,1 0-90,0-3 0,4-1-242,5 1 1,8 2 0,-3-3 151,10 4 0,1-2-15,-6-4 0,4 1 0,-3-2 157,11 2 1,-3-1-278,0 1 0,3 0-323,-8-4 1,4 0 0,-4-2 322,8 4 0,-1 0 120,-10-7 0,3 1 0,-3-2-85,11 5 0,-5-1 55,-12-4 0,0-1-90,8 0 0,-2 0 90,-12-1 0,-3-1 0,2-3 0,0-1-45,-1 5 0,0 2 90,0-1 0,-1-1-45,33 13 0,-34-17 0,1-3 180,30 8 0,12 0-180,-43-16 0,3-1 0,4-1 0,2 0 135,0-3 0,0-4-45,4-7 0,0-2 0,-5 5 0,-1-4 45,1-15 0,0-3-1,5 10 1,0-2 399,1-11 1,0-4-490,1 6 0,-1 0 45,0-4 0,-2-2-45,-3-3 0,-2-2 26,-4 0 1,-1-2-27,5-5 0,0-7-15,-8 0 0,1-6 0,-2 0 225,11-14 1,-2-3-316,-8 9 0,1-4 0,-5 2 60,-11 13 0,-4 1 0,1 0-45,15-25 0,0 0 75,-14 25 0,0-1 0,-2 1-345,8-20 1,-3 3 134,1 9 0,-4 2 90,-13 0 0,0 3-180,24-24 90,-16-6-90,7 21 270,-11 10 550,-9 12-640,7 3 1,-17 8 178,7-1 783,-10 3-1142,-20 10 91,-15 0 89,-23 1-90,-9 9 0,-5 3 133,15 3 1,-3 1-44,-29 0 0,-9 2-307,19 4 0,-2 1 0,1-2 307,9-2 0,1-1 1,-2 1 29,-17 2 0,-4 0 0,-3 1-539,11-3 1,-4 0-1,1 0 1,3 1 538,-8 2 0,3 0 0,-5 0-265,4 0 0,-5 0 0,-1 0 0,4 0 302,12 0 1,2-1 0,2 1-1,1 1-199,-16 2 0,3 1 0,-1 0 154,15-4 1,-1 0 0,0 0-1,2 2 188,-12 4 0,2 1 0,1 0-60,-1-2 0,0-2 0,2 2-60,8 2 0,2 1 0,0 0 30,3-1 0,2 1 0,1-1 15,-17 5 0,4-1 0,9 0 0,4 1-45,13-2 0,4 3-270,-19 20 1149,23-8-879,2 18-449,28-18 1762,-5 18-1672,29 13 269,14 5 235,12 17-235,21-10 629,2 0 225,-3-14 0,9 1-539,11-1 0,2 0-656,-4 6 1,1-4 520,8-8 0,-2-7 44,-27-12 1,-3-3-45,2-2 0,0-2 0,-1 1 0,-1 0 45,-4-5 0,-1-1 225,36 16 0,-3-10-91,-10-1 1,0 1-90,-19-6 0,1-1-90,26-1-45,-22-4 0,1-2 45,37-9 90,-8-4 0,6-2-225,-15 1 0,2-2-296,-11-2 1,2-3 0,-2 0 385,13-4 0,-2-4-45,3-6 0,0-3-45,0 1 0,1-3 75,-21 7 0,1-2 0,-2-2 15,17-11 0,0-3-75,-20 10 0,0-2 0,-2-1-15,12-11 0,-3-1 90,10-8 0,-2-1-45,-16 5 0,-4-2-135,7-3 0,-4-1 45,-16 5 1,-5 0-1,-3 6 0,-4 1 270,-4-33-180,-11 20-90,-22 2 180,-42 0-90,-10 18 0,7 14 0,-9 5-305,-6 10 0,-8 7 0,1 1 215,7-1 0,1 2 0,-4 2 90,1 1 0,-4 2 0,0 1 0,3 2-346,-11 6 1,3 2-1,1 0 286,5-2 0,0 1 0,-2 4-101,5 3 0,-3 4 1,0 2-1,3 2 116,5 0 0,1 2 0,2 1 0,2 1 15,-13 8 0,4 1 0,7 7-330,9 7 0,7 7 1,18-4-115,23-9 0,13-1 294,2 13 0,11-5 180,17-21 0,9-6 426,5 0 0,6-6-516,10-10 0,6-5 947,12 2 1,4-4-499,3-7 1,4-2-240,-20 1 0,2 1 0,-1-2-60,-2-1 0,0-1 0,1-2 300,8-1 0,1-1 0,0-3-151,-5-2 1,0-3 0,6-3-66,-14 3 0,5-3 0,3-1 0,-2 0 0,-3 1-86,2-1 0,-4 1 0,0 0 0,3-2 32,14-4 0,4-2 0,-2 0 0,-6 3 60,-1 3 0,-5 1 0,-4 1-120,-10-1 0,-4 0 0,1 1 60,31-5 0,-4 1 45,-23-1 0,-2 0 914,7 0 1,-8 1-421,-9-4-359,-43 6-90,-61 20-90,-1-1 0,-7 2-1020,-3 3 0,-3 2 570,-18 3 1,-3 5 318,0 7 1,-2 4 10,23-11 0,-2 0 0,-3 6-600,-7 9 1,-5 7-1,0 2 1,6-5 329,6-8 0,4-2 0,-3 4 142,1 7 1,-4 4 0,2 2 0,12-3-23,2 3 0,11 1-45,8 3 0,6 3 45,-4 34 0,14-13 0,42-12 2715,4-21-2355,31-12-180,12-3-1963,23-17 2772,-41 3 1,3-2-450,13-8 0,2-2-90,1 0 0,1-1-180,2-3 0,6-3 323,1-3 1,8-2-1,-5 0-98,4-3 0,0 1-165,-4 2 0,5-1 0,-6 0 117,-4-3 0,-4 1-87,-1 4 0,2-1-715,11-5 1,-3 0 534,-23 5 0,-4 0 90,3 6 0,-8 2 612,-17-1-702,-24 11 1931,-9 0-1841,-9 11-1440,-24 2 631,-25 30 644,15-25 0,-5 2-150,-7 16 0,-3 4 477,-8-6 0,-5 3-672,3 3 1,-4 6-1,2-1-154,12-8 0,1-2 1,-3 4 438,-3 3 0,-5 3 0,0 1 0,7-4 45,-17 14 0,6-1-30,18-15 0,0 1 0,8-1-150,8 5 1,8-2 269,-3 7-385,33 3 205,33-40 0,35-3 1800,26-20-1881,-34 1 0,4-5 486,9-6 0,1-5-90,0-3 0,3-2 563,-15 5 0,2-1 0,0-1-219,-2 0 1,-1 0 0,1 0-340,2 0 0,1 1 0,1-2 309,0 0 1,1-1 0,2-2-31,14-8 1,4-3 0,-2 1-637,-7 4 1,-1 1 0,-2-2 276,-6 0 0,-1-1 0,-8 3 30,1 1 0,-15 4 629,-26-2-809,-40 20 0,-16-7-341,-27 16 0,-13 5 116,-1-6 0,-5 0 119,4 7 1,-7 1 0,0 2-555,-4 1 1,-1 2 0,-2 1 467,17 1 1,-3 1-1,0 1 1,1 0 56,-1 2 0,0 0 0,0 1 0,-2 1 90,-6 0 0,-1 0 0,-1 2 1,3 0-69,8-1 1,2 1 0,-1 2-1,-8 4-172,12-3 1,-7 4 0,-4 3 0,-2 0 0,3 0 0,3-1 0,8-3 216,-7 4 1,7-3-1,2 0 1,-6 4 17,-11 5 1,-9 5 0,1 0 0,7-2 0,19-7-41,10-5 0,12-2 1380,-22 19-1290,25-29 0,31-3-89,1-20 1528,31-23-758,6-14-501,4 9 0,5-2-90,5 0 0,2-1 1002,7-12 1,5-5-673,4 1 0,6-4 0,-1 2 205,-12 8 1,-3 2 0,4-3-222,-1 1 1,3-2 0,0-1 0,-3 5-75,3-1 0,-3 3 0,4-6-293,-4-1 0,6-8 1,1-2-1,-3 1 1,-5 6 112,1-3 0,-4 5 0,1-5-263,5-7 1,4-7-1,-5 2 1,-14 10 67,-16 8 0,-11 4 135,-1-41 90,-40 33-1529,-18 15 1079,-6 32 0,-15 8 1,0 4 366,8 3 0,1 3 0,-9 3-619,-11 3 0,-12 3 1,-5 3-1,2 1 0,6 1 283,6 2 0,5 2 1,1 1-1,-7 1 239,12-5 0,-6 2 0,-1 0 0,-1 1 0,3 0 0,4-1-23,-15 7 1,6 0 0,1 0 0,0 0 22,1-1 0,2 0 0,-2 1 0,-3 4-32,12-4 1,-3 4 0,-2 1 0,0 0-1,3 0 1,6-3 31,-6 4 0,6-2 0,1 0 0,-4 2 54,1-2 0,-4 3 0,0 0 0,4 0 1,9-3 78,-20 23 0,11-5-178,9-10 0,6-2 0,12-1 0,5-2-45,-8 8 1671,22-23-1401,23-13 1870,13-10-341,40-30-719,18-8 147,-17 0 0,5-3-553,8 1 1,4-1-420,7-4 1,3-1 44,-25 12 0,2 1 0,0-1-486,2-1 1,0 1 0,2-1 664,5-2 1,2-1 0,-3 0-90,-6 0 0,-2 0 0,1 0-90,5 3 0,0 2 0,-2-2-31,14-16 1,-3 1 0,-3 8 0,-4 3 0,-17 3 0,-4 3 90,31-12-720,-51 22 361,-25 13 179,-45 10-1530,-37 10 940,17 8 1,-13 8-1,-3 3 207,6-2 1,-4 2 0,-2 1 0,0 3 72,12-2 1,0 1 0,-1 2 0,0 0-1,-1 0 220,-5-2 0,-1 0 0,0 1 0,-1 1 1,2 4-73,-5 8 0,-1 4 0,1 2 0,2 0 0,4-5-56,1-3 0,4-3 0,2 0 0,-3 5 182,3 3 0,-3 4 0,0 2 0,4-1 0,7-4-399,-3 2 1,8-3-1,4 1 285,8 2 0,5 2 0,2-3-75,-7 8 1,8-2 134,14 0 0,9-3-217,12 17 307,43-26 0,28-25 0,-12-17 0,6-6 0,12 0 0,5-4 0,-16-1 0,3-3 0,1-3 0,6-2 0,0-4 0,2-2 230,8-6 0,2-3 0,-1 0-28,0 0 0,0 0 0,2-1-135,-17 5 1,1 0 0,1-2-1,0 1-67,0 0 0,0 0 0,1-1 0,1 0 315,7-2 0,3 0 0,-1-1 0,-1 0-254,-4 0 1,-3 0-1,1 0 1,1 1 73,5 2 0,1 0 0,-1 1 0,-1 1-133,-8 1 0,-2 1 0,1 0 0,3 0 159,0 0 1,4 0 0,2 0 0,-3 0 0,-4 3-130,-3 1 0,-4 1 0,-1 2 1,1-1-416,6-2 1,3 0 0,-3 2 0,-8 4 67,11 1 0,-12 7 560,15 7 1,-15 11-1,-20 2 1</inkml:trace>
  <inkml:trace contextRef="#ctx0" brushRef="#br0" timeOffset="169583">16660 18203 7533,'46'-46'0,"-1"0"0</inkml:trace>
  <inkml:trace contextRef="#ctx0" brushRef="#br0" timeOffset="170640">16706 17974 7533,'-25'0'-630,"4"0"630,11 0 90,7 0 0,-7 0 90,10 0 449,0 0-179,0-10-270,0 8 450,0-18-360,0 17 449,10-27-539,-7 25 0,7-26-90,-10 29 90,0-18 0,0 17-180,0-17 360,-10 7-181,7 0-179,-17 3 0,7 0 180,-9 8-270,-1-18 180,-20 7 0,15 0-90,-24 3 0,16 0 90,-10 8-90,-10-9-90,9 11 0,-9 0 180,0 0-180,8-10 180,-8 8-90,1-9 0,6 11 180,2-4 0,-1-2-2953,-18 4 2908,17-2 0,0-2 225,-20-4-360,-9 7-2294,-3-17 2474,-10 17-90,0-7-403,0 10 357,41 0 1,-1 0 0,-16-1 0,-1 2-231,8 3 0,-1 2 96,-7-1 0,2 3 0,-25 15 0,12 0 90,11-1-90,0 1-171,13-2 0,1 1 351,-14 6-90,13-7 0,4 1 1823,3 11-1823,-18-8 180,18 18-180,-17-18 493,16 8-223,-7 0-270,11-8 90,-1 19-90,-9-20 90,7 20 0,-7-19-90,9 8 180,-20 9 380,15-4-560,-14 18-90,19-11 180,-20 21-90,16-6 1325,12-21 0,0 1-1415,-10 28 90,-7-10-45,21-6 0,1 2-967,-17 15 967,16-5 0,2 1 135,-13 8-90,22-24 0,0 1 0,-23 31 0,23-32 0,1 2 45,4-4 0,0 0-45,-9 8 0,1 1 0,13-9 0,-1-1 0,-13 5 0,0-1 0,3 31-1315,2-22 0,0 1 1495,-2 29-135,6-33 0,2-1 104,4 13-149,-9-2 270,19 23-411,-9-4 321,10-34 0,2-1 0,10 28 0,-9-20-90,19 8 89,-10-17 1,1 1-90,13 18-45,-10-11 0,2 2 45,5-13 0,0-1 0,-8 3 0,-1 0-135,8 8 0,1 0 45,-4-11 0,-3 1-45,-2 16 0,0 7 15,1-4 0,1 5 0,-2-3-694,1 11 0,-2 0 664,-1-13 0,0 1 0,-1-4 60,2 1 0,-1-5 450,12 31-360,-7-33 0,1-4-1132,9 7 1402,16-4 144,-16-20-144,37 19 269,-12-16-179,11 0 0,5-1-90,13 3-241,-12-17 1,12 0 0,-8-6 376,-15-8 0,0-3-496,7 2 0,7-1 0,-1-2 90,24-3 0,-1-4 412,-7-2 0,0-2-532,-20 3 0,1 0 0,3-3 0,9-7 0,3-3 1,-6 1 73,6 3 1,3-3-45,-3-6 0,12-7 0,0-2 0,-13 6 0,0 1 0,-3-2 180,-1-6 0,12-8 0,-3-1 0,-14 3-90,-8-2 0,-6 0 150,-3 3 0,2-3 0,-5 2-16,-1-1 1,-3-2 45,11-21 0,4-7-300,-10 12 0,2-2 0,-2-3-403,-6 2 0,-3-1 0,2-2 463,8-3 0,2-2 0,-7 2-570,-5-14 1,-4 2 314,10 1 0,1 0 165,-17 20 0,-1-1 0,1 0-390,0 0 0,1 0 1,0 2 89,16-21 0,1 0 180,-15 21 0,0-2 0,0 2 45,9-15 1,2 2-46,7 0 0,1 0-453,-9 0 1,-1 2 497,6 7 1,-2 2-146,-9-1 1,-1 2 189,-1 5 0,0 1 209,2-7 1,-3 2-75,-12 12 0,-1 0-1,3-12 1,-4 1-45,0-7-179,-12-24 448,-2 14-89,-10-19-180,-10-1 90,6 40 0,-4 1 0,-13 3 0,-2 0-90,6-9 0,-4 1 0,-16 8 0,-2 0 478,9-8 1,-1-1-524,-11-1 0,-4 0 592,1-6 0,-1-1-637,0 6 0,-1 1 0,-3-5 0,-2 2 45,2 13 0,-1 2 45,5-7 0,-1 2-315,-3 9 0,-2 2 135,2-7 1,0 3 44,8 11 0,0 3 0,-3 0 0,1 2-765,-25-5 271,1 9 269,10 0 2134,-7 10-2134,27 3 90,-15 10 732,27 0-911,-27 0 269,26 0-180,-27 0-90,29 0 1355,-8 10-1624,-10 3 449,5 10-90,-7 0 180,1-1-360,20 1 181,-20 0 1069,-1 10-1159,7-8 269,-15 8 0,28-10-180,-18 0 360,8-1 0,-12 11 0,2 2 0</inkml:trace>
  <inkml:trace contextRef="#ctx0" brushRef="#br0" timeOffset="172863">22418 18020 7533,'-45'-45'-630,"9"19"810,4-4-90,-21 17 450,12-9-271,-24-1 1,18 0 0,2 0-180,0 10 90,-1-7-90,11 7 180,-9-9-180,20-1 90,-10 0-90,12 11 179,9-9-89,-7 9 0,7-11 180,-9 0 270,-22-10-630,17 19 90,-26-17 89,7 29-89,-2-9 90,-18 11-90,-22 0-3482,22 0 3437,18 5 0,0 1 45,-20-4-526,-4 18 436,-15-7 90,5 9-270,-9 1 270,1 0 0,-2 0-90,12 0 90,-9-1 0,8 1-90,0 0 90,2-1 0,1 12 0,17-19 90,-4 15 0,19-17-180,11-1 899,-18 19-539,25-26-90,-15 25-90,20-27-90,0 17-709,1-8 798,-11 11 1,-3 0 0,1 10-360,-8-8 90,8 8 180,-11 0-359,-10 2 179,8 11 0,-7-1 90,9 0 0,-9 1-90,7 9 0,-18 3 0,17 11 90,-16-1 0,17 0-960,10-19 0,0 0 960,-13 27 0,23-25 0,1-3 146,-6 10-146,0 8 90,8-8 751,-2-4 1,1 1-842,-2 23 44,11-23 1,1-1 135,-4 3-180,7 9 90,1-8-90,1 11 0,1-1 90,8-10-90,-9 7 90,11-16-1061,0 16 971,0-6 0,0-1 1961,0-3-1961,0 1 0,-9 2 90,6 11-270,-6-1 180,-2 0-274,-2 0 185,0 10 89,-7 3 0,8-1 0,-11 9 179,0-18 1,0 7-180,11-9 0,-9-1 270,19-10-90,-19 8 0,19-18 90,-9 7-90,11-9 364,0 0-455,0-11 1,0 8 0,0-8 0,0 1 3181,0 7-3181,11 12-180,2-5-90,-1 6 375,19 6-285,-26-31 712,25 32-622,-7-7 180,13-6-90,-2 16 270,20 0-451,-27-15 406,18 2 0,4 0-3528,-4 3 3258,-2-12 0,1-2-135,1-7 61,1-2 119,-1 0-2169,22 2 2169,-7 1-90,8-4-987,18-8 1077,-33-12-135,14-2 0,2 0 135,2 2-603,9-5 1,0-1 512,-2 3-45,-3-8 0,-1-2 135,5 1 378,-30 0 0,0 0-468,38 0 90,-35 0-180,24 0 180,-10 0 0,5-9 0,20 6 1504,-20-7-1594,5 1 1527,2 6-1437,-15-17-90,23 17 0,-7-17 90,-16 18-135,6-2 0,-1-2 135,-8-4-1166,24 8 0,-1 1 1076,-23-9 66,-7 9 0,1 2-246,11-1 180,-14 0-179,15 0 89,0 0 90,-16 0-1004,16 0 1004,-20 0 542,-1 0-542,1 0 1308,30 0-1308,-13 0 35,15 0-125,-2 0 180,-26 0 0,16 0 90,10 0 90,-33-11-180,19 7 0,0-4 90,-14-15 90,35 7 0,1-1-91,-21-8-89,-4 8 0,11-2 0,-11 2 2295,4-11-2340,-4 6 0,-2 1 1896,-11-2-1851,-1-10 90,1 8-270,9-8 763,-17 10-583,15 1-1,-28-11-358,28-3 359,-14 1-90,6 2-450,8 0-180,-5-2 450,10-11 0,-13 11-179,19-8 269,-24 18 225,26-9-45,0 2-180,-15 6 0,4-16 270,-11 16-270,-9-17 0,11 8 360,-12-15 0,-3-6-3572,-1-15 3841,-2 13 1,-5-2 0,-21-18-451,9-4 90,-11 2-359,0 30 1,0 1 269,0-24-360,-11-5 270,9 22-90,-9 0 180,11 8-2359,0-8 2089,0 11-537,0-11 717,0 9-180,0-19 0,0 19-90,0-19 450,0 18-270,0-18 0,11 8 90,-9 0-180,9-8 0,-11 8 90,4 9 0,2-1-180,-4-26 225,4 28 0,-1-3-533,-5-4 1,0 2 487,0-16 0,-5 10 0,-1 3 0,4 5-359,-19-25 676,19 29-587,-18-9 360,7 11 0,1-1-89,-9 1-91,18 9 449,-17-7-179,18 18 0,-18-8 1632,7 0-1632,-9-23-3,-2 6 3,2-6 0,9 13-90,-7 8 18,7-11-18,-20-19 0,8 14-1441,-19-25 1441,20 28 0,-20-7-180,9-1 90,-10 9 90,-1-9-540,-9 0 181,6 18 179,-6-15 1400,9 28-1760,-29-18 315,24 20 0,-2 1 135,9 3 0,0 0 0,-6-3 1,3 1 160,-8-2 19,-24-10-270,6 8 1037,0-11 0,-3-2-767,29 17 0,0-1-45,-19-15 0,1-1 135,-14-8-180,1 1 270,7-1-270,28 24 0,-3-1 45,-9-10 0,-1 0-1095,12 8 0,0-1 960,-5-7 0,-1 0-45,6 10 0,3 2 45,-23-15-90,-15 4 52,4 9 38,24 0 1,-14 11 268,9-9-269,8 18 90,-8-7-89,1 0 89,6 8 0,-16-8-90,7 10 90,-10 0 0,-1 0 0,1 0-90,-10 0 180,7 0-90,-18 0 0,18-10 0,-18 7 90,18-7-90,-17 10 0,7-10 179,-10 8-705,21-9 0,-1 1 526,19 9 0,0 0-45,-20-5 0,3 2 1281,-12 4-1236,-8 0-539,19 0 269,-9 0-225,25 8 0,-1 4 136,-23 3 269,24 0 0,-1 3-990,-34 15 631,16 2 1861,-6 1-2311,14 6 359,7-6 135,15-6 0,-3 5-315,0 4 1,-1 2-389,-6 0 0,2 2 793,6 0 1,-2 2 314,-22 14 0,-1 1 0,19-10 0,-1 1 0,1-3 0,-1 0 0,1 0 0</inkml:trace>
  <inkml:trace contextRef="#ctx0" brushRef="#br0" timeOffset="184106">28450 19158 7533,'12'-49'-180,"-2"6"450,-10 30-1,10-7-179,-7 7 540,7 1-180,-10 2-90,0 0-270,0 7 89,0-17 1,0 18 0,-10-19 0,7 18 90,-7-7-90,10 0 90,-10 8-90,8-8 0,-8 0 269,0 7-269,7-7-90,-17 0-90,17 7 180,-7-7 0,0 10-90,-13 0-90,-2-10-90,2 7 180,3-6 90,7 9 0,-30-11 90,16 9-181,-16-18 1,20 17 360,-10-17-360,-3 7 0,1-10 0,-18 0 0,15 1 90,-17-1-270,-12 0 90,17 1-135,-3 5 0,0 0 225,-3-7-45,3 12 0,0 0-45,2-8-3392,-14 18 3572,19-8-959,-19 0 779,14 7 270,-15-7-180,11 10 0,6 0-155,-7 0 244,11 0 1,0 0 0,-1 0 0,1 0-90,-1 0 0,-9 0 3012,7 0-3012,-4-5 0,-3 0 0,-14 3 389,21-9 1,-2 1-480,-36 7-180,24-7 270,-17 10 0,23 0 75,0 0-255,9 0 180,-9 0-180,0 0 1,8 0 97,-8 0-8,21 0 271,-28 10-271,23 3 0,-16 0-3392,13 7 3392,7-17 0,2 17-134,-20-8 223,16 11-89,-8 0 90,3-10-2313,18 7 2313,-18-7-1,8 9-89,-1 1 90,-6-11-90,6 9 90,1-9 0,-9 1-90,20 7 0,-20-7 2224,20 10-2224,-20 0 90,19-1-90,-8 1 0,-1 0 90,20 0 44,-17 0-313,18 9 179,-9-6-90,-1 27 0,11-25 90,2 15 0,10-11 3212,0-6-3212,0 6 0,0 2-90,0-10 90,0 10 0,0-2-90,0-6 180,0 6-90,0 1 0,0-8-90,0 8 270,10 0-180,-8 2 180,8 0 0,0-2-180,-7 0 89,7-8 91,0 8-180,2 20-3302,12-12 3392,-12 14-90,-2-21-192,0-12 102,-7 11 90,17-8 90,-18 8-270,8-10 270,0 0-180,-7 0 0,7-1 0,1 1 90,-9 0 0,9-1 3251,9 12-3251,-5 1 244,7 0-65,9 8-269,-5-18 450,39 29-180,-4-17-90,16 9 90,2-3-90,-18-18 180,5 7-809,-20-19 629,-1 7 180,-10-18-3364,9 19 3184,-9-19-2219,10 19 2039,1-19-1244,9 18 1424,-6-17-1096,6 17 916,1-18 984,-8 8-1074,8 1 0,4-1 0,11-5 661,-11 10 0,-2 0-661,1-12 90,-4 7 0,1 0-89,-8-7 89,8 7 90,-10 0 1589,9 3-1679,3-1 0,0-2 0,-2 0 270,-20-7-180,6 7 2721,-6-10-2541,20 10-91,-19-7-89,17 6 270,-19-9-184,11 0-86,19 0 0,-15 0 0,26 0 437,-28 0-437,18 0-90,-7 0 0,9 0 90,0 0-2666,1-9 2486,-1 6 45,-19-7 0,0 0-449,27 7 584,-26-1 0,-1-2-90,9-4 0,-2 8 187,-11-18-8,1 17 91,-1-17 360,1 17-270,-11-17-90,-2 17 0,-11-17 522,2 7-522,8-9-180,-7-1 270,8 0-360,-10 0 180,0 1 2890,0-1-3160,9-9 91,-6 7-1,17-8 180,-18 0-360,18 8 0,-18-8 820,18 0-730,-7 8 641,-1-8-551,29-20 90,-34 12 0,7-2 0,-1 0 180,-8 3 45,4-2 0,0 0-225,-5 2-426,6-16 606,-13 13 0,-7 18-90,10-18-270,-11 7 0,8-9 270,-17 10-180,7-28 90,-10 22 309,0-14-489,0 11 0,-10 19 180,-13-18 0,-2 18-180,-18-17 90,7 6 0,-29-19-90,14 17 530,-14-5-530,9 0 180,8 5 0,2-7 0,-7 1-180,16 9 90,-19-10-480,21 9 480,1 3-90,-19-10 90,3 5-180,-29-7-363,21 12 543,-18 10-270,16 0 135,2 6 0,-3 1 135,-28 1-656,25 4 1,-8 0 0,6 3 565,9 6 0,3 1 90,-28-5 0,1 2-90,25 7 0,4 4-391,-34 16 391,-5-8 0,25 16-2509,21-29 2509,10 18-65,-29-7 65,34-1 775,-23 9-1225,0-9-1377,12 1 1827,-15 7 0,14-17 1908,6 17-2087,-20-17-406,-1 6 0,-5 2-1863,-32 2 2538,24-8 0,-1 2 90,-20 13 0,41-13 0,0-1 0,-2 5 0,0 1 0</inkml:trace>
  <inkml:trace contextRef="#ctx0" brushRef="#br0" timeOffset="194337">34890 18770 7533,'46'45'-293,"-10"-9"1,-4-3 0,-9-10-1</inkml:trace>
  <inkml:trace contextRef="#ctx0" brushRef="#br0" timeOffset="195356">35005 18975 7533,'-48'13'90,"4"-3"269,32-10-179,1 0-450,11-10 181,0 7-1,0-7-90,0 0 0,0 8 90,11-9-270,11 11 270,-6-10 90,14 7 450,-17-7-360,9 10 629,-9 0-269,7 0-180,-17-10 1349,17 8-1259,-17-18 180,7 17 89,-10-17-269,0 17-180,0-17 180,-10 7-90,-3-9-91,-10-1 1,0 0-270,1 10 180,-21-17-270,15 15 180,-45-28 90,22 7-180,-27 1 180,29 8 0,-1 1-45,3 7 0,-2 0-950,-14-9 1,2 1 994,-22-9 0,7 3 90,20 20-90,8-7 0,-8 8-45,9-4 0,-1-1 45,-21-8-356,17 13 1,-4 2 220,0-1 0,3 2-913,-25-4 913,20 6 0,-4 1 45,3 1 0,-3 1-45,-7-2 0,-4 1 0,-13 4 0,0 0-45,20-5 0,3 1 45,7 4 0,3 2 0,3 4 0,1 1 45,-26 6 0,-14 11-90,24-1 180,17-9 90,-18 7-270,18-7 360,-28 19-270,25-17 827,0 11 0,-4-1-737,-31-8 0,26 10 0,-4 0 0,3-14 0,-2-1-45,1 9 0,-2 1-337,-9-9 1,-1-1 336,5 9 0,-1 1-45,-8-5 0,-1 1 45,8 10 0,3 0-401,8-9 1,4 0 310,10 3 0,4-1 45,-14 2-180,10 10 0,8 3 0,1 3 180,-6 17 0,8-14 0,6 2 484,17 32-574,1 8 90,13-24 0,7 3-824,5 1 0,4-2 824,0-3 0,2-2 0,2 0 0,2-3 26,19 28-116,2-4-90,3 0-90,8-7 135,-17-7 0,-2 1 90,-10-24 0,-1-1 45,11 18 0,2 3-90,-2-6 0,2-2 45,6 1 0,3 1 102,-7-7 1,1 2 0,2-2-118,4-4 0,3-2 0,-3-1 105,9 12 0,4-2-15,1-16 0,7-2 0,-7-3-337,-7 2 1,-2-3 396,24 0 0,-1-3-90,-25-8 0,-4-3 180,37-3-180,-35-7 0,2 0 45,0 1 0,0-2-45,42-1 45,-39 2 0,4 0 0,23-3 0,2-4-45,-19-3 0,1 0 0,20 5 0,4-3 45,-2-10 0,1-4-383,-3 5 0,-1-1 338,5-3 0,-3-3 0,-14-3 0,-3 1 231,-7 4 1,-2-2 128,-1-7 0,0-3-90,5 0 0,-1 0 179,-5-4 1,-5-3 143,-10-2 1,-5-2 126,20-31-451,-34 27 1,-5 0 180,4-17-90,-10-4 0,7-11-181,-7-7-179,-3 21 0,2 0 86,0 13 0,-1 2-86,-5-2 0,1-1-135,7-4 0,2-1-45,-4-3 0,1-3-180,5-18 1,0-1 314,-5 20 0,-3 2-45,-4 3 0,-2 1-270,-4-34 2698,-10 15-2338,0 23 0,-3 1-90,-23-12-90,-9-4 215,-1 19-125,-9 11-225,13 4 1,-4-1 44,-11 1 0,-3 1 0,3 0 0,-5-1-30,-7-1 0,-8-1 1,1 4-405,14 10 0,1 3 0,-4-2 494,-20-8 0,-5-1 1,5 2-522,-10 1 0,6 3 551,14 3 1,5 3 44,18 2 0,3 3-405,-32-3-47,2-7-312,31 17 517,15-7-1147,23 20 1849,31 13-320,-7 23 0,20 2 0,-12 8 0</inkml:trace>
  <inkml:trace contextRef="#ctx0" brushRef="#br0" timeOffset="207156">44290 19543 7533,'38'-85'0,"3"11"90,-39 42 90,8 6-180,-10-6 89,11 9 91,-9-10-90,9 8 360,-11-18 90,0 7 89,0-9-449,0-1 180,0 21 270,0-16-450,0 26 89,-11-8-89,9 3 0,-9 18-90,11-8 90,0 0 180,-10 7-270,8-7-90,-9 10 180,11 0-180,-9 0 0,6 0 270,-17 0-90,7-10 89,-20 7-89,8-17-90,-8 7 270,10 1-90,1-8-180,-1 7 90,0-10 0,1 0-1,-11 0-89,-13-9 270,-12-4-180,10 1-270,-5 2 0,17 10 270,-9-10-90,9 18-180,-7-15 90,18 17-90,-18-9 360,18-1-180,-18 0 0,8-10-180,-11 18 0,11-15 180,-19 17 0,27-9-90,-17 9 90,12-7 0,-14 7-90,9 1-3482,-37 2 3392,34 10 90,-26 0-180,20-10 0,-9 7 180,6-6-180,-6 9 90,-1 9 90,8 4 0,-7 9-90,9-9 90,-19 27-90,24-33 270,-22 34-180,38-29 0,-18 11 90,17-10 90,-7 7-180,1-7 0,6 10 90,-17-11-90,18 9 90,-18-9-90,17 11-90,-16-1 180,16 1-90,-16-10-180,16 17 0,-17-25 3572,18 26-3392,-38-9-90,33 4 135,-12 0 0,0 1-45,1 1 0,-14 5 90,21-13 0,2-8-90,17 11 90,-16 0-90,19 0 0,-11 0 0,0-1-360,-9 21 180,6-5-89,-7 28 179,20-28 0,3 5 0,0 0-180,8-15 180,-8 55 0,10-51 0,0 41 0,0-37 270,10 9-90,-8-10-90,18 8 0,-17-17 90,17 16 90,-17-16-180,17 17 360,-18-8-181,18 1 1,-17-3-90,18 0-90,-19-8 90,18 18 0,-17-18 0,17 8-270,-18-10 270,9 0 0,-11 0-180,10-1 0,-8 1 180,9 0-90,-2 10 0,15 2 90,-10-10-90,17 6 0,-18-19 0,9 11-90,11 10 90,13 3 90,11 9-180,12 11-546,-11-28 636,-13 22-90,19-25 0,-24 10 90,26-3 360,-21-9-180,1 0 0,-11-11 0,9 8-91,-9-7-89,11 10 90,-11-10 0,8 7 0,-7-17 71,19 7-161,-7 0 90,8-7 90,9 17-360,-15-18 0,17 8 270,-22-10-270,1 0 90,-1 0 90,22 0-180,-17 0-2750,26 0 2930,-29 0-1413,9 0 1593,-11 0-692,2 0 602,-13 0 90,10-10 0,-9 8-515,1-18 425,6 17 270,-6-17-180,-1 7 90,8-10-270,-7 11 1734,-1-9-1554,8 9 1810,-18-11-2080,38-10 270,-12-2-270,27 0 827,-19 2-827,-14 11 864,-1-1-684,-20 10-90,9-7-90,-10 18 90,10-19 731,-7 9-551,6-11-90,-9 0 270,-1 1-180,1-2 0,-10 2 90,7-1 89,-7-20-269,9 5-90,1-18 180,-10 11-90,7-1-180,3-20 0,13 16 0,-1-26-90,18 18 180,-15-20-96,7 17-84,-1-5 180,-20 31 270,10 2-90,-12 0-180,-9 7 0,-3-6 180,0-1-180,-7 8 90,6-17-90,-9 16-90,0-16 0,-30-14-270,-8-15-1236,-4 21 1,-4-1 1505,9 9 0,1 0-45,-9-3 0,1 2 151,-14-15-241,10 19 0,0 2-44,-8-14 1,8 18 1,0 0-2,-10-12-1,0 10 90,2 2 90,11 10 0,-1 0 0,1 1 0,0-1-540,-22 0 451,17 10 89,-16-7-540,10 17 270,-12-17 90,-2 18 0,-8-9-1161,19 11 1,-1 0 1250,-32 0-225,21 0 0,0 0-45,-12 0 270,33 0 1,1 0-91,-32 11-1467,-10-9 1197,0 18-756,0-7 306,1 10 451,18-10 1289,-3 7-1109,27-7-451,2-1 2084,3 9-1274,28-9 0,-5 11 0,20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10/17/25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186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203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10/17/25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210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10/17/25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64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67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10/17/25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73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10/17/25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10/17/25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svg"/><Relationship Id="rId7" Type="http://schemas.openxmlformats.org/officeDocument/2006/relationships/image" Target="../media/image106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svg"/><Relationship Id="rId5" Type="http://schemas.openxmlformats.org/officeDocument/2006/relationships/image" Target="../media/image104.sv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90.jpe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7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6.wmf"/><Relationship Id="rId5" Type="http://schemas.openxmlformats.org/officeDocument/2006/relationships/image" Target="../media/image115.wmf"/><Relationship Id="rId4" Type="http://schemas.openxmlformats.org/officeDocument/2006/relationships/image" Target="../media/image114.w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82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82.tif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62.xml"/><Relationship Id="rId7" Type="http://schemas.openxmlformats.org/officeDocument/2006/relationships/image" Target="../media/image124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6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7.tif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8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32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31.png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3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32.svg"/><Relationship Id="rId4" Type="http://schemas.openxmlformats.org/officeDocument/2006/relationships/image" Target="../media/image13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4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5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6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7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30.svg"/><Relationship Id="rId4" Type="http://schemas.openxmlformats.org/officeDocument/2006/relationships/image" Target="../media/image1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9.png"/><Relationship Id="rId5" Type="http://schemas.openxmlformats.org/officeDocument/2006/relationships/image" Target="../media/image127.tiff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tiff"/><Relationship Id="rId5" Type="http://schemas.openxmlformats.org/officeDocument/2006/relationships/image" Target="../media/image143.jpeg"/><Relationship Id="rId4" Type="http://schemas.openxmlformats.org/officeDocument/2006/relationships/image" Target="../media/image142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4.jpeg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tags" Target="../tags/tag83.xml"/><Relationship Id="rId7" Type="http://schemas.openxmlformats.org/officeDocument/2006/relationships/image" Target="../media/image146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5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51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50.png"/><Relationship Id="rId5" Type="http://schemas.openxmlformats.org/officeDocument/2006/relationships/image" Target="../media/image149.wmf"/><Relationship Id="rId4" Type="http://schemas.openxmlformats.org/officeDocument/2006/relationships/image" Target="../media/image14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53.w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63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62.wmf"/><Relationship Id="rId5" Type="http://schemas.openxmlformats.org/officeDocument/2006/relationships/image" Target="../media/image161.jpeg"/><Relationship Id="rId4" Type="http://schemas.openxmlformats.org/officeDocument/2006/relationships/image" Target="../media/image160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4.jpeg"/><Relationship Id="rId4" Type="http://schemas.openxmlformats.org/officeDocument/2006/relationships/image" Target="../media/image165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4.jpeg"/><Relationship Id="rId4" Type="http://schemas.openxmlformats.org/officeDocument/2006/relationships/image" Target="../media/image165.w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7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9.tiff"/><Relationship Id="rId5" Type="http://schemas.openxmlformats.org/officeDocument/2006/relationships/image" Target="../media/image168.tiff"/><Relationship Id="rId4" Type="http://schemas.openxmlformats.org/officeDocument/2006/relationships/image" Target="../media/image167.tif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71.tiff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sv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4.tiff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jp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jpe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84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83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86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8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87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svg"/><Relationship Id="rId5" Type="http://schemas.openxmlformats.org/officeDocument/2006/relationships/image" Target="../media/image189.png"/><Relationship Id="rId10" Type="http://schemas.openxmlformats.org/officeDocument/2006/relationships/image" Target="../media/image192.png"/><Relationship Id="rId4" Type="http://schemas.openxmlformats.org/officeDocument/2006/relationships/image" Target="../media/image188.png"/><Relationship Id="rId9" Type="http://schemas.openxmlformats.org/officeDocument/2006/relationships/hyperlink" Target="https://www.nymbus.com/" TargetMode="Externa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e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3" Type="http://schemas.openxmlformats.org/officeDocument/2006/relationships/image" Target="../media/image194.png"/><Relationship Id="rId7" Type="http://schemas.openxmlformats.org/officeDocument/2006/relationships/image" Target="../media/image197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00.jpeg"/><Relationship Id="rId5" Type="http://schemas.openxmlformats.org/officeDocument/2006/relationships/image" Target="../media/image195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9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20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customXml" Target="../ink/ink1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customXml" Target="../ink/ink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71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7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6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8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8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82.tiff"/><Relationship Id="rId5" Type="http://schemas.openxmlformats.org/officeDocument/2006/relationships/image" Target="../media/image19.wmf"/><Relationship Id="rId4" Type="http://schemas.openxmlformats.org/officeDocument/2006/relationships/image" Target="../media/image81.wm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91.png"/><Relationship Id="rId3" Type="http://schemas.openxmlformats.org/officeDocument/2006/relationships/image" Target="../media/image84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svg"/><Relationship Id="rId11" Type="http://schemas.openxmlformats.org/officeDocument/2006/relationships/image" Target="../media/image90.jpeg"/><Relationship Id="rId5" Type="http://schemas.openxmlformats.org/officeDocument/2006/relationships/image" Target="../media/image86.png"/><Relationship Id="rId10" Type="http://schemas.openxmlformats.org/officeDocument/2006/relationships/image" Target="../media/image89.svg"/><Relationship Id="rId4" Type="http://schemas.openxmlformats.org/officeDocument/2006/relationships/image" Target="../media/image85.svg"/><Relationship Id="rId9" Type="http://schemas.openxmlformats.org/officeDocument/2006/relationships/image" Target="../media/image88.png"/><Relationship Id="rId14" Type="http://schemas.openxmlformats.org/officeDocument/2006/relationships/image" Target="../media/image92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4.tif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5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7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9.wmf"/><Relationship Id="rId4" Type="http://schemas.openxmlformats.org/officeDocument/2006/relationships/tags" Target="../tags/tag54.xml"/><Relationship Id="rId9" Type="http://schemas.openxmlformats.org/officeDocument/2006/relationships/image" Target="../media/image9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113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131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132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135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143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144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147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154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160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168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175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don’t know we have it, we can’t protect it</a:t>
            </a:r>
          </a:p>
          <a:p>
            <a:r>
              <a:rPr lang="en-US" dirty="0"/>
              <a:t>End user systems and servers contain networking elements that need to be kept current (patched)</a:t>
            </a:r>
          </a:p>
          <a:p>
            <a:r>
              <a:rPr lang="en-US" dirty="0"/>
              <a:t>Many systems are now being networked and are classified as part of the Internet of Things (IoT)</a:t>
            </a:r>
          </a:p>
          <a:p>
            <a:r>
              <a:rPr lang="en-US" dirty="0"/>
              <a:t>Networking elements and networks need to be protected and require attention beyond those supporting end user systems</a:t>
            </a:r>
          </a:p>
          <a:p>
            <a:r>
              <a:rPr lang="en-US" dirty="0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A5B0-F848-F6C8-BDD2-C77B6F78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Big Brother the problem?</a:t>
            </a:r>
          </a:p>
        </p:txBody>
      </p:sp>
      <p:pic>
        <p:nvPicPr>
          <p:cNvPr id="5" name="Content Placeholder 4" descr="A poster of a movie poster&#10;&#10;AI-generated content may be incorrect.">
            <a:extLst>
              <a:ext uri="{FF2B5EF4-FFF2-40B4-BE49-F238E27FC236}">
                <a16:creationId xmlns:a16="http://schemas.microsoft.com/office/drawing/2014/main" id="{269818BF-62E3-B104-B815-2B393528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49" y="2119969"/>
            <a:ext cx="5807612" cy="7790520"/>
          </a:xfrm>
        </p:spPr>
      </p:pic>
    </p:spTree>
    <p:extLst>
      <p:ext uri="{BB962C8B-B14F-4D97-AF65-F5344CB8AC3E}">
        <p14:creationId xmlns:p14="http://schemas.microsoft.com/office/powerpoint/2010/main" val="8686737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8907-E351-F5DB-AA98-38517476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pic>
        <p:nvPicPr>
          <p:cNvPr id="5" name="Content Placeholder 4" descr="A white and red sign with black text&#10;&#10;AI-generated content may be incorrect.">
            <a:extLst>
              <a:ext uri="{FF2B5EF4-FFF2-40B4-BE49-F238E27FC236}">
                <a16:creationId xmlns:a16="http://schemas.microsoft.com/office/drawing/2014/main" id="{B2D296A0-07E2-09F0-D906-AE96DCC79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96" y="5454116"/>
            <a:ext cx="3250643" cy="5116944"/>
          </a:xfrm>
        </p:spPr>
      </p:pic>
      <p:pic>
        <p:nvPicPr>
          <p:cNvPr id="7" name="Picture 6" descr="A book cover with text&#10;&#10;AI-generated content may be incorrect.">
            <a:extLst>
              <a:ext uri="{FF2B5EF4-FFF2-40B4-BE49-F238E27FC236}">
                <a16:creationId xmlns:a16="http://schemas.microsoft.com/office/drawing/2014/main" id="{FE2F3A9B-1E9C-FC79-76F2-11939934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59" y="5942962"/>
            <a:ext cx="2581827" cy="4139252"/>
          </a:xfrm>
          <a:prstGeom prst="rect">
            <a:avLst/>
          </a:prstGeom>
        </p:spPr>
      </p:pic>
      <p:pic>
        <p:nvPicPr>
          <p:cNvPr id="9" name="Picture 8" descr="A television with a screen on&#10;&#10;AI-generated content may be incorrect.">
            <a:extLst>
              <a:ext uri="{FF2B5EF4-FFF2-40B4-BE49-F238E27FC236}">
                <a16:creationId xmlns:a16="http://schemas.microsoft.com/office/drawing/2014/main" id="{C91B64BB-B21B-4DA8-562B-4716CA20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483" y="1565926"/>
            <a:ext cx="6477277" cy="8323457"/>
          </a:xfrm>
          <a:prstGeom prst="rect">
            <a:avLst/>
          </a:prstGeom>
        </p:spPr>
      </p:pic>
      <p:pic>
        <p:nvPicPr>
          <p:cNvPr id="11" name="Picture 10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3BBA6C-9921-B79B-6C89-69230325B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9" y="2072377"/>
            <a:ext cx="7772400" cy="32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50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196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ECB9-A5FA-A882-9E0B-314ED099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a few MSSPs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10F4-01E0-A4C7-8266-7300E8E2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78927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 an MSSP and see what they do, and how. Feel free to glance at them all, but you need only “report” on yours.</a:t>
            </a:r>
          </a:p>
          <a:p>
            <a:r>
              <a:rPr lang="en-US" dirty="0"/>
              <a:t>I’d like to know:</a:t>
            </a:r>
          </a:p>
          <a:p>
            <a:pPr lvl="1"/>
            <a:r>
              <a:rPr lang="en-US" dirty="0"/>
              <a:t>What did you think of this company’s pitch? </a:t>
            </a:r>
          </a:p>
          <a:p>
            <a:pPr lvl="1"/>
            <a:r>
              <a:rPr lang="en-US" dirty="0"/>
              <a:t>What surprised you about them? Anything particularly impressive?</a:t>
            </a:r>
          </a:p>
          <a:p>
            <a:pPr lvl="1"/>
            <a:r>
              <a:rPr lang="en-US" dirty="0"/>
              <a:t>Would you be happy to see them at a bank you examined?</a:t>
            </a:r>
          </a:p>
          <a:p>
            <a:pPr lvl="1"/>
            <a:endParaRPr lang="en-US" dirty="0"/>
          </a:p>
          <a:p>
            <a:r>
              <a:rPr lang="en-US" dirty="0"/>
              <a:t>No stress, you don’t need to make a slide deck! Just informal thoughts and impressions.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Group assignments:</a:t>
            </a:r>
          </a:p>
          <a:p>
            <a:pPr lvl="1"/>
            <a:r>
              <a:rPr lang="en-US" dirty="0"/>
              <a:t>Group 1: SBS Cybersecurity https://</a:t>
            </a:r>
            <a:r>
              <a:rPr lang="en-US" dirty="0" err="1"/>
              <a:t>sbscyber.com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2: Arraya Solutions https://</a:t>
            </a:r>
            <a:r>
              <a:rPr lang="en-US" dirty="0" err="1"/>
              <a:t>www.arrayasolutions.com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3: </a:t>
            </a:r>
            <a:r>
              <a:rPr lang="en-US" dirty="0" err="1"/>
              <a:t>SilverSky</a:t>
            </a:r>
            <a:r>
              <a:rPr lang="en-US" dirty="0"/>
              <a:t> https://</a:t>
            </a:r>
            <a:r>
              <a:rPr lang="en-US" dirty="0" err="1"/>
              <a:t>www.silversky.com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4: Optiv https://</a:t>
            </a:r>
            <a:r>
              <a:rPr lang="en-US" dirty="0" err="1"/>
              <a:t>www.optiv.com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5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for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203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2625137" y="7697685"/>
            <a:ext cx="56628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mkolon@hillvt.com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mattkolon.com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1FE11-25D4-A175-10E2-3F67F718D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might sometimes wonder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A2CE1-70D8-48E6-E4ED-46C894A38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3001141" cy="6967198"/>
          </a:xfrm>
          <a:noFill/>
        </p:spPr>
        <p:txBody>
          <a:bodyPr>
            <a:normAutofit/>
          </a:bodyPr>
          <a:lstStyle/>
          <a:p>
            <a:r>
              <a:rPr lang="en-US" sz="3200" dirty="0"/>
              <a:t>Is my phone listening to me?</a:t>
            </a:r>
          </a:p>
          <a:p>
            <a:r>
              <a:rPr lang="en-US" sz="3200" dirty="0"/>
              <a:t>Why are landline telephones disappearing?</a:t>
            </a:r>
          </a:p>
          <a:p>
            <a:r>
              <a:rPr lang="en-US" sz="3200" dirty="0"/>
              <a:t>Can crooks steal info from a bank’s Wi-Fi?</a:t>
            </a:r>
          </a:p>
          <a:p>
            <a:r>
              <a:rPr lang="en-US" sz="3200" dirty="0"/>
              <a:t>What’s the difference between </a:t>
            </a:r>
            <a:r>
              <a:rPr lang="en-US" sz="3200" dirty="0">
                <a:solidFill>
                  <a:srgbClr val="0070C0"/>
                </a:solidFill>
              </a:rPr>
              <a:t>Apple iMessage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00B050"/>
                </a:solidFill>
              </a:rPr>
              <a:t>SMS text</a:t>
            </a:r>
            <a:r>
              <a:rPr lang="en-US" sz="3200" dirty="0"/>
              <a:t>?</a:t>
            </a:r>
          </a:p>
          <a:p>
            <a:r>
              <a:rPr lang="en-US" sz="3200" dirty="0"/>
              <a:t>Why are core provider connections no longer private lines?</a:t>
            </a:r>
          </a:p>
          <a:p>
            <a:r>
              <a:rPr lang="en-US" sz="3200" dirty="0"/>
              <a:t>Can wireless internet backup reduce risk for a small bank?</a:t>
            </a:r>
          </a:p>
          <a:p>
            <a:r>
              <a:rPr lang="en-US" sz="3200" dirty="0"/>
              <a:t>Should banks use VPNs for some things?</a:t>
            </a:r>
          </a:p>
          <a:p>
            <a:r>
              <a:rPr lang="en-US" sz="3200" dirty="0"/>
              <a:t>When will the cloud replace bank mainframes?</a:t>
            </a:r>
          </a:p>
          <a:p>
            <a:r>
              <a:rPr lang="en-US" sz="3200" dirty="0"/>
              <a:t>Does a bank need gigabit internet service? Do I?</a:t>
            </a:r>
          </a:p>
          <a:p>
            <a:r>
              <a:rPr lang="en-US" sz="3200" dirty="0"/>
              <a:t>Everything depends on AWS so it must be solid, right?</a:t>
            </a:r>
          </a:p>
          <a:p>
            <a:r>
              <a:rPr lang="en-US" sz="3200" dirty="0"/>
              <a:t>Isn’t the internet going to just melt down some day?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03E7C1B-59D8-7571-5A9B-016B36DEC649}"/>
              </a:ext>
            </a:extLst>
          </p:cNvPr>
          <p:cNvSpPr txBox="1">
            <a:spLocks/>
          </p:cNvSpPr>
          <p:nvPr/>
        </p:nvSpPr>
        <p:spPr>
          <a:xfrm>
            <a:off x="13424000" y="2194302"/>
            <a:ext cx="3301139" cy="696602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3200" dirty="0"/>
              <a:t>No.</a:t>
            </a:r>
          </a:p>
          <a:p>
            <a:pPr marL="0" indent="0" algn="r">
              <a:buNone/>
            </a:pPr>
            <a:r>
              <a:rPr lang="en-US" sz="3200" dirty="0"/>
              <a:t>$.</a:t>
            </a:r>
          </a:p>
          <a:p>
            <a:pPr marL="0" indent="0" algn="r">
              <a:buNone/>
            </a:pPr>
            <a:r>
              <a:rPr lang="en-US" sz="3200" dirty="0"/>
              <a:t>No*</a:t>
            </a:r>
          </a:p>
          <a:p>
            <a:pPr marL="0" indent="0" algn="r">
              <a:buNone/>
            </a:pPr>
            <a:r>
              <a:rPr lang="en-US" sz="3200" dirty="0"/>
              <a:t>IP vs TDM.</a:t>
            </a:r>
          </a:p>
          <a:p>
            <a:pPr marL="0" indent="0" algn="r">
              <a:buNone/>
            </a:pPr>
            <a:r>
              <a:rPr lang="en-US" sz="3200" dirty="0"/>
              <a:t>$.</a:t>
            </a:r>
          </a:p>
          <a:p>
            <a:pPr marL="0" indent="0" algn="r">
              <a:buNone/>
            </a:pPr>
            <a:r>
              <a:rPr lang="en-US" sz="3200" dirty="0"/>
              <a:t>Yes*.</a:t>
            </a:r>
          </a:p>
          <a:p>
            <a:pPr marL="0" indent="0" algn="r">
              <a:buNone/>
            </a:pPr>
            <a:r>
              <a:rPr lang="en-US" sz="3200" dirty="0"/>
              <a:t>Yes*.</a:t>
            </a:r>
          </a:p>
          <a:p>
            <a:pPr marL="0" indent="0" algn="r">
              <a:buNone/>
            </a:pPr>
            <a:r>
              <a:rPr lang="en-US" sz="3200" dirty="0"/>
              <a:t>Never.</a:t>
            </a:r>
          </a:p>
          <a:p>
            <a:pPr marL="0" indent="0" algn="r">
              <a:buNone/>
            </a:pPr>
            <a:r>
              <a:rPr lang="en-US" sz="3200" dirty="0"/>
              <a:t>Maybe. No.</a:t>
            </a:r>
          </a:p>
          <a:p>
            <a:pPr marL="0" indent="0" algn="r">
              <a:buNone/>
            </a:pPr>
            <a:r>
              <a:rPr lang="en-US" sz="3200" dirty="0"/>
              <a:t>Uh.</a:t>
            </a:r>
          </a:p>
          <a:p>
            <a:pPr marL="0" indent="0" algn="r">
              <a:buNone/>
            </a:pPr>
            <a:r>
              <a:rPr lang="en-US" sz="3200" dirty="0"/>
              <a:t>Probably not*.</a:t>
            </a:r>
          </a:p>
          <a:p>
            <a:pPr marL="0" indent="0" algn="r">
              <a:buNone/>
            </a:pPr>
            <a:endParaRPr lang="en-US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55D8F4-1E12-C9D4-278A-3D1AC2D4667B}"/>
              </a:ext>
            </a:extLst>
          </p:cNvPr>
          <p:cNvSpPr txBox="1"/>
          <p:nvPr/>
        </p:nvSpPr>
        <p:spPr>
          <a:xfrm>
            <a:off x="12323618" y="9414164"/>
            <a:ext cx="6337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 as long as it’s configured correctly!</a:t>
            </a:r>
          </a:p>
        </p:txBody>
      </p:sp>
    </p:spTree>
    <p:extLst>
      <p:ext uri="{BB962C8B-B14F-4D97-AF65-F5344CB8AC3E}">
        <p14:creationId xmlns:p14="http://schemas.microsoft.com/office/powerpoint/2010/main" val="158740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week, so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This week I’d like us to find places where risk is hiding in bank networks!</a:t>
            </a:r>
          </a:p>
          <a:p>
            <a:pPr lvl="1"/>
            <a:r>
              <a:rPr lang="en-US" dirty="0"/>
              <a:t>Maybe we can also share some general networking knowledge, too...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1B7C54D9-E5E0-EC1C-C130-7501EAA484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1453" y="7381703"/>
            <a:ext cx="1634816" cy="1600880"/>
          </a:xfrm>
          <a:prstGeom prst="rect">
            <a:avLst/>
          </a:prstGeom>
        </p:spPr>
      </p:pic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5860B113-7DED-CFD9-0198-271BB7F67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44973" y="7381703"/>
            <a:ext cx="1634816" cy="160088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B5BC7D-2030-030F-B3AA-CE859301AC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44973" y="4378162"/>
            <a:ext cx="2350891" cy="70991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E94A3CC-8E74-905B-75C0-44B2D55E2C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14887" y="7648516"/>
            <a:ext cx="1442952" cy="110060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5D1834-92BA-3EB7-36A0-01EE341F4469}"/>
              </a:ext>
            </a:extLst>
          </p:cNvPr>
          <p:cNvCxnSpPr>
            <a:cxnSpLocks/>
          </p:cNvCxnSpPr>
          <p:nvPr/>
        </p:nvCxnSpPr>
        <p:spPr>
          <a:xfrm flipV="1">
            <a:off x="9958767" y="4813043"/>
            <a:ext cx="1629416" cy="295220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F016A14-7C92-951A-A82C-E884ED2ACEBF}"/>
              </a:ext>
            </a:extLst>
          </p:cNvPr>
          <p:cNvCxnSpPr>
            <a:cxnSpLocks/>
          </p:cNvCxnSpPr>
          <p:nvPr/>
        </p:nvCxnSpPr>
        <p:spPr>
          <a:xfrm flipV="1">
            <a:off x="11950613" y="4837485"/>
            <a:ext cx="19346" cy="2859621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47461B-10B6-D36C-84F1-98005868960D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12941392" y="4813043"/>
            <a:ext cx="2694971" cy="283547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93ACFF-C971-E36A-DBDC-90F72F030072}"/>
              </a:ext>
            </a:extLst>
          </p:cNvPr>
          <p:cNvCxnSpPr>
            <a:cxnSpLocks/>
          </p:cNvCxnSpPr>
          <p:nvPr/>
        </p:nvCxnSpPr>
        <p:spPr>
          <a:xfrm flipH="1" flipV="1">
            <a:off x="12332388" y="4813043"/>
            <a:ext cx="1640624" cy="2952204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Graphic 12" descr="Computer">
            <a:extLst>
              <a:ext uri="{FF2B5EF4-FFF2-40B4-BE49-F238E27FC236}">
                <a16:creationId xmlns:a16="http://schemas.microsoft.com/office/drawing/2014/main" id="{78EB7BB8-F38B-7CE6-991C-B8F76BB5F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36818" y="7381703"/>
            <a:ext cx="1634816" cy="160088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9AF8AB-28CB-4BAA-4626-AD1E6D29F78A}"/>
              </a:ext>
            </a:extLst>
          </p:cNvPr>
          <p:cNvSpPr txBox="1"/>
          <p:nvPr/>
        </p:nvSpPr>
        <p:spPr>
          <a:xfrm>
            <a:off x="11276652" y="3363670"/>
            <a:ext cx="2111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Any-to-Any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F070B2-0ED6-72AC-20AC-B935C2475E00}"/>
              </a:ext>
            </a:extLst>
          </p:cNvPr>
          <p:cNvGrpSpPr/>
          <p:nvPr/>
        </p:nvGrpSpPr>
        <p:grpSpPr>
          <a:xfrm>
            <a:off x="1367659" y="3634771"/>
            <a:ext cx="7497275" cy="2332187"/>
            <a:chOff x="76200" y="1444358"/>
            <a:chExt cx="4890142" cy="145501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9EEAB55-ABE9-610B-4457-BFCFC4A98B42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62C62977-DABA-CF13-90C5-F85A088D5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FC16120-47AA-68BB-8FD1-8F3E1E54C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53E6F7A2-BAC8-1B42-FEBF-A20E28E43755}"/>
                </a:ext>
              </a:extLst>
            </p:cNvPr>
            <p:cNvSpPr/>
            <p:nvPr/>
          </p:nvSpPr>
          <p:spPr>
            <a:xfrm>
              <a:off x="2995479" y="1444358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20" name="Picture 19" descr="Background pattern&#10;&#10;Description automatically generated">
              <a:extLst>
                <a:ext uri="{FF2B5EF4-FFF2-40B4-BE49-F238E27FC236}">
                  <a16:creationId xmlns:a16="http://schemas.microsoft.com/office/drawing/2014/main" id="{FF01B418-85ED-FC73-0D09-A8FBD75B4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D44AB6-4B9F-266D-0E77-E55112BF2F76}"/>
                </a:ext>
              </a:extLst>
            </p:cNvPr>
            <p:cNvSpPr txBox="1"/>
            <p:nvPr/>
          </p:nvSpPr>
          <p:spPr>
            <a:xfrm>
              <a:off x="3539321" y="1920277"/>
              <a:ext cx="989358" cy="3264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C79813C-24BD-B932-6D5F-4D4ABA07BD1D}"/>
              </a:ext>
            </a:extLst>
          </p:cNvPr>
          <p:cNvSpPr txBox="1"/>
          <p:nvPr/>
        </p:nvSpPr>
        <p:spPr>
          <a:xfrm>
            <a:off x="2855093" y="2601034"/>
            <a:ext cx="26052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Point-to-Point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20B9A5-DDE4-70BB-7B7D-2F913B918274}"/>
              </a:ext>
            </a:extLst>
          </p:cNvPr>
          <p:cNvSpPr txBox="1"/>
          <p:nvPr/>
        </p:nvSpPr>
        <p:spPr>
          <a:xfrm>
            <a:off x="3332745" y="4936008"/>
            <a:ext cx="934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Access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1B8FCA-55B3-96CA-1A72-12F388D0515A}"/>
              </a:ext>
            </a:extLst>
          </p:cNvPr>
          <p:cNvSpPr txBox="1"/>
          <p:nvPr/>
        </p:nvSpPr>
        <p:spPr>
          <a:xfrm>
            <a:off x="1853214" y="6938752"/>
            <a:ext cx="3607079" cy="1631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Link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Addressing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Error check </a:t>
            </a:r>
          </a:p>
        </p:txBody>
      </p: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D10F01-3B1C-1198-9707-E97AD916EDD6}"/>
                  </a:ext>
                </a:extLst>
              </p14:cNvPr>
              <p14:cNvContentPartPr/>
              <p14:nvPr/>
            </p14:nvContentPartPr>
            <p14:xfrm>
              <a:off x="11159280" y="2221920"/>
              <a:ext cx="4170960" cy="7417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D10F01-3B1C-1198-9707-E97AD916ED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149920" y="2212560"/>
                <a:ext cx="4189680" cy="743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C41207-8340-9D00-E49F-FCFAC69870E1}"/>
                  </a:ext>
                </a:extLst>
              </p14:cNvPr>
              <p14:cNvContentPartPr/>
              <p14:nvPr/>
            </p14:nvContentPartPr>
            <p14:xfrm>
              <a:off x="3318480" y="3891600"/>
              <a:ext cx="10782720" cy="5199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C41207-8340-9D00-E49F-FCFAC69870E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9120" y="3882240"/>
                <a:ext cx="10801440" cy="521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C544AA3-72B0-A420-F49A-E2614AE9BA9F}"/>
                  </a:ext>
                </a:extLst>
              </p14:cNvPr>
              <p14:cNvContentPartPr/>
              <p14:nvPr/>
            </p14:nvContentPartPr>
            <p14:xfrm>
              <a:off x="1556640" y="2745720"/>
              <a:ext cx="11413800" cy="2277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C544AA3-72B0-A420-F49A-E2614AE9BA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47280" y="2736360"/>
                <a:ext cx="11432520" cy="229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3C051D6-FCB8-3088-4027-18B7FCDC9340}"/>
                  </a:ext>
                </a:extLst>
              </p14:cNvPr>
              <p14:cNvContentPartPr/>
              <p14:nvPr/>
            </p14:nvContentPartPr>
            <p14:xfrm>
              <a:off x="803160" y="5799240"/>
              <a:ext cx="15370920" cy="2457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3C051D6-FCB8-3088-4027-18B7FCDC934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3800" y="5789880"/>
                <a:ext cx="15389640" cy="247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40E2-8338-8416-367F-D20866403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Host Configuration Protocol (DHCP)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A0604-DEF7-24B8-CB6F-EFE34240C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8082" cy="6967198"/>
          </a:xfrm>
        </p:spPr>
        <p:txBody>
          <a:bodyPr/>
          <a:lstStyle/>
          <a:p>
            <a:r>
              <a:rPr lang="en-US" dirty="0"/>
              <a:t>Is used to give initial configuration to hosts</a:t>
            </a:r>
          </a:p>
          <a:p>
            <a:r>
              <a:rPr lang="en-US" dirty="0"/>
              <a:t>Comes from a router or other central server</a:t>
            </a:r>
          </a:p>
          <a:p>
            <a:r>
              <a:rPr lang="en-US" dirty="0"/>
              <a:t>Supplies:</a:t>
            </a:r>
          </a:p>
          <a:p>
            <a:pPr lvl="1"/>
            <a:r>
              <a:rPr lang="en-US" dirty="0"/>
              <a:t>IP Address, subnet</a:t>
            </a:r>
          </a:p>
          <a:p>
            <a:pPr lvl="1"/>
            <a:r>
              <a:rPr lang="en-US" dirty="0"/>
              <a:t>Nearest router (default gateway)</a:t>
            </a:r>
          </a:p>
          <a:p>
            <a:pPr lvl="1"/>
            <a:r>
              <a:rPr lang="en-US" dirty="0"/>
              <a:t>DNS server address</a:t>
            </a:r>
          </a:p>
          <a:p>
            <a:pPr lvl="1"/>
            <a:r>
              <a:rPr lang="en-US" dirty="0"/>
              <a:t>Sometimes other information</a:t>
            </a:r>
          </a:p>
          <a:p>
            <a:r>
              <a:rPr lang="en-US" dirty="0"/>
              <a:t>Essential to network operation</a:t>
            </a:r>
          </a:p>
          <a:p>
            <a:r>
              <a:rPr lang="en-US" dirty="0"/>
              <a:t>Key part of “automatic” network</a:t>
            </a:r>
            <a:br>
              <a:rPr lang="en-US" dirty="0"/>
            </a:br>
            <a:r>
              <a:rPr lang="en-US" dirty="0"/>
              <a:t>configuration.</a:t>
            </a:r>
          </a:p>
        </p:txBody>
      </p:sp>
      <p:pic>
        <p:nvPicPr>
          <p:cNvPr id="4" name="Picture 40">
            <a:extLst>
              <a:ext uri="{FF2B5EF4-FFF2-40B4-BE49-F238E27FC236}">
                <a16:creationId xmlns:a16="http://schemas.microsoft.com/office/drawing/2014/main" id="{80E5171C-A1EE-1B62-6D93-C0C5A1EC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4090608" y="3935293"/>
            <a:ext cx="1557723" cy="1277892"/>
          </a:xfrm>
          <a:prstGeom prst="rect">
            <a:avLst/>
          </a:prstGeom>
          <a:noFill/>
        </p:spPr>
      </p:pic>
      <p:sp>
        <p:nvSpPr>
          <p:cNvPr id="5" name="Cloud Callout 4">
            <a:extLst>
              <a:ext uri="{FF2B5EF4-FFF2-40B4-BE49-F238E27FC236}">
                <a16:creationId xmlns:a16="http://schemas.microsoft.com/office/drawing/2014/main" id="{183F4B2E-7965-185D-6AF9-6D84CBAE34BA}"/>
              </a:ext>
            </a:extLst>
          </p:cNvPr>
          <p:cNvSpPr/>
          <p:nvPr/>
        </p:nvSpPr>
        <p:spPr>
          <a:xfrm>
            <a:off x="13017594" y="2193131"/>
            <a:ext cx="2150408" cy="1538289"/>
          </a:xfrm>
          <a:prstGeom prst="cloudCallout">
            <a:avLst>
              <a:gd name="adj1" fmla="val 30861"/>
              <a:gd name="adj2" fmla="val 6016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Wait...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Where am I?</a:t>
            </a:r>
          </a:p>
        </p:txBody>
      </p:sp>
      <p:sp>
        <p:nvSpPr>
          <p:cNvPr id="6" name="Oval Callout 5">
            <a:extLst>
              <a:ext uri="{FF2B5EF4-FFF2-40B4-BE49-F238E27FC236}">
                <a16:creationId xmlns:a16="http://schemas.microsoft.com/office/drawing/2014/main" id="{81185138-F3EB-D6E6-28A7-D9833757F3BA}"/>
              </a:ext>
            </a:extLst>
          </p:cNvPr>
          <p:cNvSpPr/>
          <p:nvPr/>
        </p:nvSpPr>
        <p:spPr>
          <a:xfrm>
            <a:off x="15648331" y="4907586"/>
            <a:ext cx="1557723" cy="1538288"/>
          </a:xfrm>
          <a:prstGeom prst="wedgeEllipseCallout">
            <a:avLst>
              <a:gd name="adj1" fmla="val -49608"/>
              <a:gd name="adj2" fmla="val -7153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Help me wake up!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7B8643E9-6A10-6C1F-F4A5-DBBE4FB0E544}"/>
              </a:ext>
            </a:extLst>
          </p:cNvPr>
          <p:cNvSpPr/>
          <p:nvPr/>
        </p:nvSpPr>
        <p:spPr>
          <a:xfrm>
            <a:off x="10995402" y="6445874"/>
            <a:ext cx="2762759" cy="2034738"/>
          </a:xfrm>
          <a:prstGeom prst="wedgeRectCallout">
            <a:avLst>
              <a:gd name="adj1" fmla="val 59639"/>
              <a:gd name="adj2" fmla="val 7659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IP Address is 123.45.67.111</a:t>
            </a:r>
          </a:p>
          <a:p>
            <a:pPr algn="ctr"/>
            <a:r>
              <a:rPr lang="en-US" dirty="0"/>
              <a:t>Your nearest router is 123.45.67.1</a:t>
            </a:r>
          </a:p>
          <a:p>
            <a:pPr algn="ctr"/>
            <a:r>
              <a:rPr lang="en-US" dirty="0"/>
              <a:t>Your DNS server is</a:t>
            </a:r>
          </a:p>
          <a:p>
            <a:pPr algn="ctr"/>
            <a:r>
              <a:rPr lang="en-US" dirty="0"/>
              <a:t>123.45.67.10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2604D2-9984-AB63-7891-3A0F0D5B1F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6045" y="8587613"/>
            <a:ext cx="1261957" cy="1553177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E5F1946-9893-CB0F-DB01-9DFD6484F8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517053" y="7545313"/>
            <a:ext cx="1456627" cy="43986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28EBF1-D617-E96C-04AE-0E461CC4857B}"/>
              </a:ext>
            </a:extLst>
          </p:cNvPr>
          <p:cNvCxnSpPr>
            <a:cxnSpLocks/>
          </p:cNvCxnSpPr>
          <p:nvPr/>
        </p:nvCxnSpPr>
        <p:spPr>
          <a:xfrm flipH="1" flipV="1">
            <a:off x="15095147" y="4961513"/>
            <a:ext cx="541216" cy="2687003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B0D0A2-5F05-77B0-2468-6549582B04CA}"/>
              </a:ext>
            </a:extLst>
          </p:cNvPr>
          <p:cNvCxnSpPr>
            <a:cxnSpLocks/>
          </p:cNvCxnSpPr>
          <p:nvPr/>
        </p:nvCxnSpPr>
        <p:spPr>
          <a:xfrm flipV="1">
            <a:off x="14690757" y="7786164"/>
            <a:ext cx="957574" cy="891468"/>
          </a:xfrm>
          <a:prstGeom prst="line">
            <a:avLst/>
          </a:prstGeom>
          <a:ln w="76200" cap="sq"/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9844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91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10872</TotalTime>
  <Words>10891</Words>
  <Application>Microsoft Macintosh PowerPoint</Application>
  <PresentationFormat>Custom</PresentationFormat>
  <Paragraphs>2541</Paragraphs>
  <Slides>219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31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Things you might sometimes wonder about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Dynamic Host Configuration Protocol (DHCP)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Is Big Brother the problem?</vt:lpstr>
      <vt:lpstr>Privacy</vt:lpstr>
      <vt:lpstr>Service Provider Security Solutions</vt:lpstr>
      <vt:lpstr>Managed Security Solutions</vt:lpstr>
      <vt:lpstr>Many Players</vt:lpstr>
      <vt:lpstr>Some More Players</vt:lpstr>
      <vt:lpstr>Let’s take a look at a few MSSPs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14</cp:revision>
  <cp:lastPrinted>2023-04-19T16:32:29Z</cp:lastPrinted>
  <dcterms:created xsi:type="dcterms:W3CDTF">2016-01-13T17:16:24Z</dcterms:created>
  <dcterms:modified xsi:type="dcterms:W3CDTF">2025-10-22T17:08:28Z</dcterms:modified>
  <cp:category/>
</cp:coreProperties>
</file>